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3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5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9" r:id="rId1"/>
    <p:sldMasterId id="2147483722" r:id="rId2"/>
    <p:sldMasterId id="2147483746" r:id="rId3"/>
    <p:sldMasterId id="2147483756" r:id="rId4"/>
    <p:sldMasterId id="2147483766" r:id="rId5"/>
    <p:sldMasterId id="2147483776" r:id="rId6"/>
  </p:sldMasterIdLst>
  <p:notesMasterIdLst>
    <p:notesMasterId r:id="rId37"/>
  </p:notesMasterIdLst>
  <p:handoutMasterIdLst>
    <p:handoutMasterId r:id="rId38"/>
  </p:handoutMasterIdLst>
  <p:sldIdLst>
    <p:sldId id="703" r:id="rId7"/>
    <p:sldId id="959" r:id="rId8"/>
    <p:sldId id="936" r:id="rId9"/>
    <p:sldId id="958" r:id="rId10"/>
    <p:sldId id="899" r:id="rId11"/>
    <p:sldId id="907" r:id="rId12"/>
    <p:sldId id="908" r:id="rId13"/>
    <p:sldId id="901" r:id="rId14"/>
    <p:sldId id="910" r:id="rId15"/>
    <p:sldId id="902" r:id="rId16"/>
    <p:sldId id="938" r:id="rId17"/>
    <p:sldId id="942" r:id="rId18"/>
    <p:sldId id="956" r:id="rId19"/>
    <p:sldId id="949" r:id="rId20"/>
    <p:sldId id="950" r:id="rId21"/>
    <p:sldId id="961" r:id="rId22"/>
    <p:sldId id="964" r:id="rId23"/>
    <p:sldId id="965" r:id="rId24"/>
    <p:sldId id="966" r:id="rId25"/>
    <p:sldId id="969" r:id="rId26"/>
    <p:sldId id="970" r:id="rId27"/>
    <p:sldId id="971" r:id="rId28"/>
    <p:sldId id="972" r:id="rId29"/>
    <p:sldId id="973" r:id="rId30"/>
    <p:sldId id="955" r:id="rId31"/>
    <p:sldId id="952" r:id="rId32"/>
    <p:sldId id="953" r:id="rId33"/>
    <p:sldId id="937" r:id="rId34"/>
    <p:sldId id="962" r:id="rId35"/>
    <p:sldId id="968" r:id="rId36"/>
  </p:sldIdLst>
  <p:sldSz cx="9144000" cy="6858000" type="screen4x3"/>
  <p:notesSz cx="6946900" cy="922020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charset="0"/>
        <a:ea typeface="ＭＳ Ｐゴシック" charset="-128"/>
        <a:cs typeface="ＭＳ Ｐゴシック" charset="-128"/>
      </a:defRPr>
    </a:lvl1pPr>
    <a:lvl2pPr marL="457178" algn="l" rtl="0" fontAlgn="base">
      <a:spcBef>
        <a:spcPct val="0"/>
      </a:spcBef>
      <a:spcAft>
        <a:spcPct val="0"/>
      </a:spcAft>
      <a:defRPr kumimoji="1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charset="0"/>
        <a:ea typeface="ＭＳ Ｐゴシック" charset="-128"/>
        <a:cs typeface="ＭＳ Ｐゴシック" charset="-128"/>
      </a:defRPr>
    </a:lvl2pPr>
    <a:lvl3pPr marL="914355" algn="l" rtl="0" fontAlgn="base">
      <a:spcBef>
        <a:spcPct val="0"/>
      </a:spcBef>
      <a:spcAft>
        <a:spcPct val="0"/>
      </a:spcAft>
      <a:defRPr kumimoji="1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charset="0"/>
        <a:ea typeface="ＭＳ Ｐゴシック" charset="-128"/>
        <a:cs typeface="ＭＳ Ｐゴシック" charset="-128"/>
      </a:defRPr>
    </a:lvl3pPr>
    <a:lvl4pPr marL="1371533" algn="l" rtl="0" fontAlgn="base">
      <a:spcBef>
        <a:spcPct val="0"/>
      </a:spcBef>
      <a:spcAft>
        <a:spcPct val="0"/>
      </a:spcAft>
      <a:defRPr kumimoji="1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charset="0"/>
        <a:ea typeface="ＭＳ Ｐゴシック" charset="-128"/>
        <a:cs typeface="ＭＳ Ｐゴシック" charset="-128"/>
      </a:defRPr>
    </a:lvl4pPr>
    <a:lvl5pPr marL="1828710" algn="l" rtl="0" fontAlgn="base">
      <a:spcBef>
        <a:spcPct val="0"/>
      </a:spcBef>
      <a:spcAft>
        <a:spcPct val="0"/>
      </a:spcAft>
      <a:defRPr kumimoji="1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charset="0"/>
        <a:ea typeface="ＭＳ Ｐゴシック" charset="-128"/>
        <a:cs typeface="ＭＳ Ｐゴシック" charset="-128"/>
      </a:defRPr>
    </a:lvl5pPr>
    <a:lvl6pPr marL="2285888" algn="l" defTabSz="457178" rtl="0" eaLnBrk="1" latinLnBrk="0" hangingPunct="1">
      <a:defRPr kumimoji="1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charset="0"/>
        <a:ea typeface="ＭＳ Ｐゴシック" charset="-128"/>
        <a:cs typeface="ＭＳ Ｐゴシック" charset="-128"/>
      </a:defRPr>
    </a:lvl6pPr>
    <a:lvl7pPr marL="2743065" algn="l" defTabSz="457178" rtl="0" eaLnBrk="1" latinLnBrk="0" hangingPunct="1">
      <a:defRPr kumimoji="1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charset="0"/>
        <a:ea typeface="ＭＳ Ｐゴシック" charset="-128"/>
        <a:cs typeface="ＭＳ Ｐゴシック" charset="-128"/>
      </a:defRPr>
    </a:lvl7pPr>
    <a:lvl8pPr marL="3200240" algn="l" defTabSz="457178" rtl="0" eaLnBrk="1" latinLnBrk="0" hangingPunct="1">
      <a:defRPr kumimoji="1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charset="0"/>
        <a:ea typeface="ＭＳ Ｐゴシック" charset="-128"/>
        <a:cs typeface="ＭＳ Ｐゴシック" charset="-128"/>
      </a:defRPr>
    </a:lvl8pPr>
    <a:lvl9pPr marL="3657416" algn="l" defTabSz="457178" rtl="0" eaLnBrk="1" latinLnBrk="0" hangingPunct="1">
      <a:defRPr kumimoji="1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Comic Sans MS" charset="0"/>
        <a:ea typeface="ＭＳ Ｐゴシック" charset="-128"/>
        <a:cs typeface="ＭＳ Ｐゴシック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8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04" userDrawn="1">
          <p15:clr>
            <a:srgbClr val="A4A3A4"/>
          </p15:clr>
        </p15:guide>
        <p15:guide id="2" pos="218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00FF00"/>
    <a:srgbClr val="6666FF"/>
    <a:srgbClr val="004080"/>
    <a:srgbClr val="008000"/>
    <a:srgbClr val="0000FF"/>
    <a:srgbClr val="FF8000"/>
    <a:srgbClr val="FFFF00"/>
    <a:srgbClr val="FFFAD8"/>
    <a:srgbClr val="CC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874" autoAdjust="0"/>
    <p:restoredTop sz="98129" autoAdjust="0"/>
  </p:normalViewPr>
  <p:slideViewPr>
    <p:cSldViewPr snapToGrid="0">
      <p:cViewPr varScale="1">
        <p:scale>
          <a:sx n="108" d="100"/>
          <a:sy n="108" d="100"/>
        </p:scale>
        <p:origin x="882" y="108"/>
      </p:cViewPr>
      <p:guideLst>
        <p:guide orient="horz" pos="216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 showGuides="1">
      <p:cViewPr varScale="1">
        <p:scale>
          <a:sx n="79" d="100"/>
          <a:sy n="79" d="100"/>
        </p:scale>
        <p:origin x="-2544" y="-112"/>
      </p:cViewPr>
      <p:guideLst>
        <p:guide orient="horz" pos="2904"/>
        <p:guide pos="218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tableStyles" Target="tableStyle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0323" cy="461010"/>
          </a:xfrm>
          <a:prstGeom prst="rect">
            <a:avLst/>
          </a:prstGeom>
        </p:spPr>
        <p:txBody>
          <a:bodyPr vert="horz" lIns="92382" tIns="46191" rIns="92382" bIns="46191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34969" y="0"/>
            <a:ext cx="3010323" cy="461010"/>
          </a:xfrm>
          <a:prstGeom prst="rect">
            <a:avLst/>
          </a:prstGeom>
        </p:spPr>
        <p:txBody>
          <a:bodyPr vert="horz" lIns="92382" tIns="46191" rIns="92382" bIns="46191" rtlCol="0"/>
          <a:lstStyle>
            <a:lvl1pPr algn="r">
              <a:defRPr sz="1200"/>
            </a:lvl1pPr>
          </a:lstStyle>
          <a:p>
            <a:fld id="{A0A46B7F-8DA1-7B48-A56A-4FDC9BE8D490}" type="datetimeFigureOut">
              <a:rPr lang="en-US" smtClean="0"/>
              <a:pPr/>
              <a:t>1/13/2014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57590"/>
            <a:ext cx="3010323" cy="461010"/>
          </a:xfrm>
          <a:prstGeom prst="rect">
            <a:avLst/>
          </a:prstGeom>
        </p:spPr>
        <p:txBody>
          <a:bodyPr vert="horz" lIns="92382" tIns="46191" rIns="92382" bIns="46191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34969" y="8757590"/>
            <a:ext cx="3010323" cy="461010"/>
          </a:xfrm>
          <a:prstGeom prst="rect">
            <a:avLst/>
          </a:prstGeom>
        </p:spPr>
        <p:txBody>
          <a:bodyPr vert="horz" lIns="92382" tIns="46191" rIns="92382" bIns="46191" rtlCol="0" anchor="b"/>
          <a:lstStyle>
            <a:lvl1pPr algn="r">
              <a:defRPr sz="1200"/>
            </a:lvl1pPr>
          </a:lstStyle>
          <a:p>
            <a:fld id="{9BC3A5D9-9C7B-7E44-BC71-9BB7B7E418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07447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10323" cy="461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82" tIns="46191" rIns="92382" bIns="46191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effectLst/>
                <a:latin typeface="Arial" charset="0"/>
              </a:defRPr>
            </a:lvl1pPr>
          </a:lstStyle>
          <a:p>
            <a:endParaRPr lang="en-GB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34969" y="0"/>
            <a:ext cx="3010323" cy="461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82" tIns="46191" rIns="92382" bIns="46191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effectLst/>
                <a:latin typeface="Arial" charset="0"/>
              </a:defRPr>
            </a:lvl1pPr>
          </a:lstStyle>
          <a:p>
            <a:endParaRPr lang="en-GB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68400" y="692150"/>
            <a:ext cx="4610100" cy="34575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536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94690" y="4379595"/>
            <a:ext cx="5557520" cy="414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82" tIns="46191" rIns="92382" bIns="4619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57590"/>
            <a:ext cx="3010323" cy="461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82" tIns="46191" rIns="92382" bIns="46191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effectLst/>
                <a:latin typeface="Arial" charset="0"/>
              </a:defRPr>
            </a:lvl1pPr>
          </a:lstStyle>
          <a:p>
            <a:endParaRPr lang="en-GB"/>
          </a:p>
        </p:txBody>
      </p:sp>
      <p:sp>
        <p:nvSpPr>
          <p:cNvPr id="1536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34969" y="8757590"/>
            <a:ext cx="3010323" cy="461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82" tIns="46191" rIns="92382" bIns="46191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effectLst/>
                <a:latin typeface="Arial" charset="0"/>
              </a:defRPr>
            </a:lvl1pPr>
          </a:lstStyle>
          <a:p>
            <a:fld id="{1BA35DD8-EC9B-BA4D-8381-9F34597E6638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673306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ＭＳ Ｐ明朝" charset="-128"/>
      </a:defRPr>
    </a:lvl1pPr>
    <a:lvl2pPr marL="457178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ＭＳ Ｐ明朝" charset="-128"/>
      </a:defRPr>
    </a:lvl2pPr>
    <a:lvl3pPr marL="914355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ＭＳ Ｐ明朝" charset="-128"/>
      </a:defRPr>
    </a:lvl3pPr>
    <a:lvl4pPr marL="1371533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ＭＳ Ｐ明朝" charset="-128"/>
      </a:defRPr>
    </a:lvl4pPr>
    <a:lvl5pPr marL="182871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ＭＳ Ｐ明朝" charset="-128"/>
      </a:defRPr>
    </a:lvl5pPr>
    <a:lvl6pPr marL="2285888" algn="l" defTabSz="4571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65" algn="l" defTabSz="4571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40" algn="l" defTabSz="4571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16" algn="l" defTabSz="4571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A35DD8-EC9B-BA4D-8381-9F34597E6638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50808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A35DD8-EC9B-BA4D-8381-9F34597E6638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33237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A35DD8-EC9B-BA4D-8381-9F34597E6638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95428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A35DD8-EC9B-BA4D-8381-9F34597E6638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4590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A35DD8-EC9B-BA4D-8381-9F34597E6638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82424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A35DD8-EC9B-BA4D-8381-9F34597E6638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67304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A35DD8-EC9B-BA4D-8381-9F34597E6638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5569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Freeform 2"/>
          <p:cNvSpPr>
            <a:spLocks/>
          </p:cNvSpPr>
          <p:nvPr/>
        </p:nvSpPr>
        <p:spPr bwMode="blackWhite">
          <a:xfrm>
            <a:off x="20638" y="12704"/>
            <a:ext cx="889635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gradFill flip="none" rotWithShape="1">
            <a:gsLst>
              <a:gs pos="0">
                <a:srgbClr val="FFFF66"/>
              </a:gs>
              <a:gs pos="100000">
                <a:srgbClr val="FFFFFF"/>
              </a:gs>
            </a:gsLst>
            <a:path path="circle">
              <a:fillToRect l="50000" t="50000" r="50000" b="50000"/>
            </a:path>
            <a:tileRect/>
          </a:gradFill>
          <a:ln w="9525">
            <a:solidFill>
              <a:srgbClr val="FFFF66"/>
            </a:solidFill>
            <a:round/>
            <a:headEnd/>
            <a:tailEnd/>
          </a:ln>
          <a:effectLst>
            <a:glow rad="101600">
              <a:srgbClr val="FFFEE7">
                <a:alpha val="75000"/>
              </a:srgbClr>
            </a:glow>
          </a:effectLst>
          <a:scene3d>
            <a:camera prst="orthographicFront"/>
            <a:lightRig rig="threePt" dir="t"/>
          </a:scene3d>
          <a:sp3d>
            <a:bevelT w="114300" prst="artDeco"/>
            <a:bevelB w="114300" prst="artDeco"/>
          </a:sp3d>
        </p:spPr>
        <p:txBody>
          <a:bodyPr lIns="91436" tIns="45716" rIns="91436" bIns="45716">
            <a:prstTxWarp prst="textNoShape">
              <a:avLst/>
            </a:prstTxWarp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blurRad="63500" dist="46662" dir="2115817" algn="ctr" rotWithShape="0">
              <a:schemeClr val="bg2">
                <a:alpha val="74998"/>
              </a:schemeClr>
            </a:outerShdw>
          </a:effectLst>
        </p:spPr>
        <p:txBody>
          <a:bodyPr/>
          <a:lstStyle>
            <a:lvl1pPr>
              <a:defRPr>
                <a:solidFill>
                  <a:srgbClr val="0000FF"/>
                </a:solidFill>
                <a:latin typeface="+mj-lt"/>
              </a:defRPr>
            </a:lvl1pPr>
          </a:lstStyle>
          <a:p>
            <a:r>
              <a:rPr lang="ja-JP" altLang="en-US" noProof="0" dirty="0" smtClean="0"/>
              <a:t>マスタ</a:t>
            </a:r>
            <a:r>
              <a:rPr lang="en-US" altLang="ja-JP" noProof="0" dirty="0" smtClean="0"/>
              <a:t> </a:t>
            </a:r>
            <a:r>
              <a:rPr lang="ja-JP" altLang="en-US" noProof="0" dirty="0" smtClean="0"/>
              <a:t>タイトルの書式設定</a:t>
            </a:r>
            <a:endParaRPr lang="en-US" altLang="ja-JP" noProof="0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defRPr sz="2000"/>
            </a:lvl1pPr>
          </a:lstStyle>
          <a:p>
            <a:r>
              <a:rPr lang="ja-JP" altLang="en-US"/>
              <a:t>マスタ</a:t>
            </a:r>
            <a:r>
              <a:rPr lang="en-US" altLang="ja-JP"/>
              <a:t> </a:t>
            </a:r>
            <a:r>
              <a:rPr lang="ja-JP" altLang="en-US"/>
              <a:t>サブタイトルの書式設定</a:t>
            </a:r>
            <a:endParaRPr lang="en-US" altLang="ja-JP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dt" sz="half" idx="2"/>
          </p:nvPr>
        </p:nvSpPr>
        <p:spPr>
          <a:xfrm>
            <a:off x="1378367" y="6248404"/>
            <a:ext cx="1728894" cy="330200"/>
          </a:xfrm>
        </p:spPr>
        <p:txBody>
          <a:bodyPr/>
          <a:lstStyle>
            <a:lvl1pPr>
              <a:defRPr sz="1400" b="1" i="0">
                <a:solidFill>
                  <a:srgbClr val="0000FF"/>
                </a:solidFill>
                <a:effectLst/>
              </a:defRPr>
            </a:lvl1pPr>
          </a:lstStyle>
          <a:p>
            <a:endParaRPr lang="en-US" altLang="ja-JP" dirty="0"/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2"/>
            <a:ext cx="4978400" cy="381000"/>
          </a:xfrm>
        </p:spPr>
        <p:txBody>
          <a:bodyPr/>
          <a:lstStyle>
            <a:lvl1pPr>
              <a:defRPr sz="1400" b="1" i="0">
                <a:solidFill>
                  <a:srgbClr val="FF00FF"/>
                </a:solidFill>
                <a:effectLst/>
              </a:defRPr>
            </a:lvl1pPr>
          </a:lstStyle>
          <a:p>
            <a:endParaRPr lang="en-US" altLang="ja-JP" dirty="0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115300" y="6248400"/>
            <a:ext cx="571500" cy="292100"/>
          </a:xfrm>
        </p:spPr>
        <p:txBody>
          <a:bodyPr/>
          <a:lstStyle>
            <a:lvl1pPr>
              <a:defRPr sz="1400" b="0" i="0">
                <a:solidFill>
                  <a:srgbClr val="0000FF"/>
                </a:solidFill>
                <a:effectLst/>
              </a:defRPr>
            </a:lvl1pPr>
          </a:lstStyle>
          <a:p>
            <a:fld id="{684DC042-DA42-6A4D-AE89-46F8D07AA4EE}" type="slidenum">
              <a:rPr lang="en-US" altLang="ja-JP" smtClean="0"/>
              <a:pPr/>
              <a:t>‹#›</a:t>
            </a:fld>
            <a:endParaRPr lang="en-US" altLang="ja-JP" dirty="0"/>
          </a:p>
        </p:txBody>
      </p:sp>
      <p:grpSp>
        <p:nvGrpSpPr>
          <p:cNvPr id="31" name="Group 30"/>
          <p:cNvGrpSpPr/>
          <p:nvPr userDrawn="1"/>
        </p:nvGrpSpPr>
        <p:grpSpPr>
          <a:xfrm>
            <a:off x="195268" y="228600"/>
            <a:ext cx="3787775" cy="1722438"/>
            <a:chOff x="195263" y="228600"/>
            <a:chExt cx="3787775" cy="1722438"/>
          </a:xfrm>
          <a:effectLst>
            <a:glow rad="101600">
              <a:schemeClr val="bg1">
                <a:lumMod val="85000"/>
                <a:alpha val="75000"/>
              </a:schemeClr>
            </a:glow>
          </a:effectLst>
        </p:grpSpPr>
        <p:sp>
          <p:nvSpPr>
            <p:cNvPr id="9225" name="Freeform 9"/>
            <p:cNvSpPr>
              <a:spLocks/>
            </p:cNvSpPr>
            <p:nvPr userDrawn="1"/>
          </p:nvSpPr>
          <p:spPr bwMode="auto">
            <a:xfrm>
              <a:off x="280988" y="280988"/>
              <a:ext cx="3571875" cy="1614488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26" name="Freeform 10"/>
            <p:cNvSpPr>
              <a:spLocks/>
            </p:cNvSpPr>
            <p:nvPr userDrawn="1"/>
          </p:nvSpPr>
          <p:spPr bwMode="auto">
            <a:xfrm>
              <a:off x="304800" y="228600"/>
              <a:ext cx="3562350" cy="1598613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00FF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27" name="Freeform 11"/>
            <p:cNvSpPr>
              <a:spLocks/>
            </p:cNvSpPr>
            <p:nvPr userDrawn="1"/>
          </p:nvSpPr>
          <p:spPr bwMode="auto">
            <a:xfrm>
              <a:off x="752476" y="457200"/>
              <a:ext cx="2362200" cy="1458913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9228" name="Group 12"/>
            <p:cNvGrpSpPr>
              <a:grpSpLocks/>
            </p:cNvGrpSpPr>
            <p:nvPr userDrawn="1"/>
          </p:nvGrpSpPr>
          <p:grpSpPr bwMode="auto">
            <a:xfrm>
              <a:off x="195263" y="234950"/>
              <a:ext cx="3787775" cy="1716088"/>
              <a:chOff x="123" y="148"/>
              <a:chExt cx="2386" cy="1081"/>
            </a:xfrm>
          </p:grpSpPr>
          <p:sp>
            <p:nvSpPr>
              <p:cNvPr id="9229" name="Freeform 13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30" name="Freeform 14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31" name="Freeform 15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32" name="Freeform 16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33" name="Freeform 17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33" name="Group 32"/>
          <p:cNvGrpSpPr/>
          <p:nvPr userDrawn="1"/>
        </p:nvGrpSpPr>
        <p:grpSpPr>
          <a:xfrm>
            <a:off x="7848600" y="4343403"/>
            <a:ext cx="742950" cy="1058863"/>
            <a:chOff x="7848600" y="4343400"/>
            <a:chExt cx="742950" cy="1058863"/>
          </a:xfrm>
        </p:grpSpPr>
        <p:sp>
          <p:nvSpPr>
            <p:cNvPr id="9235" name="Freeform 19"/>
            <p:cNvSpPr>
              <a:spLocks/>
            </p:cNvSpPr>
            <p:nvPr userDrawn="1"/>
          </p:nvSpPr>
          <p:spPr bwMode="auto">
            <a:xfrm rot="7320404">
              <a:off x="7793037" y="4660900"/>
              <a:ext cx="998538" cy="465138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36" name="Freeform 20"/>
            <p:cNvSpPr>
              <a:spLocks/>
            </p:cNvSpPr>
            <p:nvPr userDrawn="1"/>
          </p:nvSpPr>
          <p:spPr bwMode="auto">
            <a:xfrm rot="7320404">
              <a:off x="7767637" y="4640263"/>
              <a:ext cx="995363" cy="460375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0000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37" name="Freeform 21"/>
            <p:cNvSpPr>
              <a:spLocks/>
            </p:cNvSpPr>
            <p:nvPr userDrawn="1"/>
          </p:nvSpPr>
          <p:spPr bwMode="auto">
            <a:xfrm rot="7320404">
              <a:off x="7937500" y="4622800"/>
              <a:ext cx="660400" cy="420688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9238" name="Group 22"/>
            <p:cNvGrpSpPr>
              <a:grpSpLocks/>
            </p:cNvGrpSpPr>
            <p:nvPr userDrawn="1"/>
          </p:nvGrpSpPr>
          <p:grpSpPr bwMode="auto">
            <a:xfrm>
              <a:off x="7848600" y="4343400"/>
              <a:ext cx="742950" cy="1058863"/>
              <a:chOff x="4986" y="2752"/>
              <a:chExt cx="468" cy="667"/>
            </a:xfrm>
          </p:grpSpPr>
          <p:sp>
            <p:nvSpPr>
              <p:cNvPr id="9239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40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41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42" name="Freeform 26"/>
              <p:cNvSpPr>
                <a:spLocks/>
              </p:cNvSpPr>
              <p:nvPr userDrawn="1"/>
            </p:nvSpPr>
            <p:spPr bwMode="auto">
              <a:xfrm rot="7320404">
                <a:off x="5363" y="2874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43" name="Freeform 27"/>
              <p:cNvSpPr>
                <a:spLocks/>
              </p:cNvSpPr>
              <p:nvPr userDrawn="1"/>
            </p:nvSpPr>
            <p:spPr bwMode="auto">
              <a:xfrm rot="7320404">
                <a:off x="5136" y="3000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9244" name="Freeform 28"/>
          <p:cNvSpPr>
            <a:spLocks/>
          </p:cNvSpPr>
          <p:nvPr/>
        </p:nvSpPr>
        <p:spPr bwMode="auto">
          <a:xfrm>
            <a:off x="901700" y="5054605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prstDash val="solid"/>
            <a:round/>
            <a:headEnd/>
            <a:tailEnd/>
          </a:ln>
          <a:effectLst/>
        </p:spPr>
        <p:txBody>
          <a:bodyPr lIns="91436" tIns="45716" rIns="91436" bIns="45716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245" name="Freeform 29"/>
          <p:cNvSpPr>
            <a:spLocks/>
          </p:cNvSpPr>
          <p:nvPr/>
        </p:nvSpPr>
        <p:spPr bwMode="auto">
          <a:xfrm>
            <a:off x="3886200" y="1905002"/>
            <a:ext cx="889000" cy="381000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280" y="144"/>
              </a:cxn>
              <a:cxn ang="0">
                <a:pos x="448" y="16"/>
              </a:cxn>
              <a:cxn ang="0">
                <a:pos x="560" y="240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gradFill flip="none" rotWithShape="1">
              <a:gsLst>
                <a:gs pos="0">
                  <a:srgbClr val="FF00FF"/>
                </a:gs>
                <a:gs pos="100000">
                  <a:srgbClr val="FFFFFF"/>
                </a:gs>
              </a:gsLst>
              <a:lin ang="0" scaled="1"/>
              <a:tileRect/>
            </a:gradFill>
            <a:round/>
            <a:headEnd/>
            <a:tailEnd/>
          </a:ln>
          <a:effectLst/>
        </p:spPr>
        <p:txBody>
          <a:bodyPr lIns="91436" tIns="45716" rIns="91436" bIns="45716">
            <a:prstTxWarp prst="textNoShape">
              <a:avLst/>
            </a:prstTxWarp>
          </a:bodyPr>
          <a:lstStyle/>
          <a:p>
            <a:endParaRPr lang="en-US" dirty="0">
              <a:solidFill>
                <a:srgbClr val="FF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5" name="Rectangle 23"/>
          <p:cNvSpPr>
            <a:spLocks noChangeArrowheads="1"/>
          </p:cNvSpPr>
          <p:nvPr/>
        </p:nvSpPr>
        <p:spPr bwMode="white">
          <a:xfrm>
            <a:off x="8991600" y="3175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6" name="Rectangle 24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7" name="Rectangle 2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55575" y="241935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 dirty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4267200" y="211455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sp>
        <p:nvSpPr>
          <p:cNvPr id="14" name="Oval 13"/>
          <p:cNvSpPr/>
          <p:nvPr/>
        </p:nvSpPr>
        <p:spPr>
          <a:xfrm>
            <a:off x="4362450" y="2209800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576AE5-EEBA-4DC9-996D-EBD0890F7103}" type="datetime1">
              <a:rPr lang="en-US"/>
              <a:pPr>
                <a:defRPr/>
              </a:pPr>
              <a:t>1/13/2014</a:t>
            </a:fld>
            <a:endParaRPr lang="en-US" dirty="0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868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fld id="{A12F0A1E-7C2E-42B7-B6F5-E334A3040F4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435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21D778-B565-4D7E-94D7-64010A445B68}" type="datetimeFigureOut">
              <a:rPr lang="en-US"/>
              <a:pPr>
                <a:defRPr/>
              </a:pPr>
              <a:t>1/13/2014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2450" y="1027113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fld id="{EA0686FC-14C8-4A3C-865E-DBF3360529F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0777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5" name="Rectangle 23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6" name="Rectangle 24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7" name="Rectangle 25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8" name="Rectangle 26"/>
          <p:cNvSpPr>
            <a:spLocks noChangeArrowheads="1"/>
          </p:cNvSpPr>
          <p:nvPr/>
        </p:nvSpPr>
        <p:spPr bwMode="white">
          <a:xfrm>
            <a:off x="152400" y="2286000"/>
            <a:ext cx="8832850" cy="3048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9" name="Rectangle 27"/>
          <p:cNvSpPr>
            <a:spLocks noChangeArrowheads="1"/>
          </p:cNvSpPr>
          <p:nvPr/>
        </p:nvSpPr>
        <p:spPr bwMode="auto">
          <a:xfrm>
            <a:off x="155575" y="142875"/>
            <a:ext cx="8832850" cy="213995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 dirty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152400" y="2438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4267200" y="211455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sp>
        <p:nvSpPr>
          <p:cNvPr id="14" name="Oval 13"/>
          <p:cNvSpPr/>
          <p:nvPr/>
        </p:nvSpPr>
        <p:spPr>
          <a:xfrm>
            <a:off x="4362450" y="2209800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pic>
        <p:nvPicPr>
          <p:cNvPr id="15" name="Picture 3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" y="5541963"/>
            <a:ext cx="531495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21D778-B565-4D7E-94D7-64010A445B68}" type="datetimeFigureOut">
              <a:rPr lang="en-US"/>
              <a:pPr>
                <a:defRPr/>
              </a:pPr>
              <a:t>1/13/2014</a:t>
            </a:fld>
            <a:endParaRPr lang="en-US"/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868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fld id="{5F1129FF-7BA5-4B91-95B6-9B667E9D570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320457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9"/>
          <p:cNvSpPr>
            <a:spLocks noChangeShapeType="1"/>
          </p:cNvSpPr>
          <p:nvPr/>
        </p:nvSpPr>
        <p:spPr bwMode="auto">
          <a:xfrm flipV="1">
            <a:off x="4562475" y="1576388"/>
            <a:ext cx="9525" cy="4818062"/>
          </a:xfrm>
          <a:prstGeom prst="line">
            <a:avLst/>
          </a:prstGeom>
          <a:noFill/>
          <a:ln w="9525" algn="ctr">
            <a:solidFill>
              <a:schemeClr val="tx2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kumimoji="0" lang="en-US" b="0" smtClean="0">
              <a:solidFill>
                <a:prstClr val="black"/>
              </a:solidFill>
              <a:effectLst/>
              <a:latin typeface="Georgia" panose="02040502050405020303" pitchFamily="18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10325"/>
            <a:ext cx="30448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21D778-B565-4D7E-94D7-64010A445B68}" type="datetimeFigureOut">
              <a:rPr lang="en-US"/>
              <a:pPr>
                <a:defRPr/>
              </a:pPr>
              <a:t>1/13/2014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C39A83-E74E-4AB2-B5F0-91044B7D848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062566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19"/>
          <p:cNvSpPr>
            <a:spLocks noChangeShapeType="1"/>
          </p:cNvSpPr>
          <p:nvPr/>
        </p:nvSpPr>
        <p:spPr bwMode="auto">
          <a:xfrm flipV="1">
            <a:off x="4572000" y="2200275"/>
            <a:ext cx="0" cy="4187825"/>
          </a:xfrm>
          <a:prstGeom prst="line">
            <a:avLst/>
          </a:prstGeom>
          <a:noFill/>
          <a:ln w="9525" algn="ctr">
            <a:solidFill>
              <a:schemeClr val="tx2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kumimoji="0" lang="en-US" b="0" smtClean="0">
              <a:solidFill>
                <a:prstClr val="black"/>
              </a:solidFill>
              <a:effectLst/>
              <a:latin typeface="Georgia" panose="02040502050405020303" pitchFamily="18" charset="0"/>
              <a:cs typeface="Arial" panose="020B0604020202020204" pitchFamily="34" charset="0"/>
            </a:endParaRPr>
          </a:p>
        </p:txBody>
      </p:sp>
      <p:sp>
        <p:nvSpPr>
          <p:cNvPr id="8" name="Rectangle 23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9" name="Rectangle 2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10" name="Rectangle 25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11" name="Rectangle 26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52400" y="1371600"/>
            <a:ext cx="8832850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050" y="6391275"/>
            <a:ext cx="8832850" cy="31115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152400" y="1279525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 dirty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sp>
        <p:nvSpPr>
          <p:cNvPr id="17" name="Oval 16"/>
          <p:cNvSpPr/>
          <p:nvPr/>
        </p:nvSpPr>
        <p:spPr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21D778-B565-4D7E-94D7-64010A445B68}" type="datetimeFigureOut">
              <a:rPr lang="en-US"/>
              <a:pPr>
                <a:defRPr/>
              </a:pPr>
              <a:t>1/13/2014</a:t>
            </a:fld>
            <a:endParaRPr lang="en-US"/>
          </a:p>
        </p:txBody>
      </p:sp>
      <p:sp>
        <p:nvSpPr>
          <p:cNvPr id="19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10325"/>
            <a:ext cx="3581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98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fld id="{14E62CBE-6B22-4CDC-B375-91F30165C41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75619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Text Placeholder 12"/>
          <p:cNvSpPr>
            <a:spLocks noGrp="1"/>
          </p:cNvSpPr>
          <p:nvPr>
            <p:ph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000"/>
            </a:lvl1pPr>
          </a:lstStyle>
          <a:p>
            <a:pPr>
              <a:defRPr/>
            </a:pPr>
            <a:fld id="{9D21D778-B565-4D7E-94D7-64010A445B68}" type="datetimeFigureOut">
              <a:rPr lang="en-US"/>
              <a:pPr>
                <a:defRPr/>
              </a:pPr>
              <a:t>1/13/2014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/>
            </a:lvl1pPr>
          </a:lstStyle>
          <a:p>
            <a:pPr>
              <a:defRPr/>
            </a:pPr>
            <a:r>
              <a:rPr lang="en-US"/>
              <a:t>Klaus Dehmelt</a:t>
            </a: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63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fld id="{7CA0ABF7-ED07-4055-9BAD-57C633AC394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3295405"/>
      </p:ext>
    </p:extLst>
  </p:cSld>
  <p:clrMapOvr>
    <a:masterClrMapping/>
  </p:clrMapOvr>
  <p:hf hdr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9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3" name="Rectangle 23"/>
          <p:cNvSpPr>
            <a:spLocks noChangeArrowheads="1"/>
          </p:cNvSpPr>
          <p:nvPr/>
        </p:nvSpPr>
        <p:spPr bwMode="white">
          <a:xfrm>
            <a:off x="0" y="0"/>
            <a:ext cx="9144000" cy="1555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4" name="Rectangle 24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5" name="Rectangle 25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152400" y="15875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 dirty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8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21D778-B565-4D7E-94D7-64010A445B68}" type="datetimeFigureOut">
              <a:rPr lang="en-US"/>
              <a:pPr>
                <a:defRPr/>
              </a:pPr>
              <a:t>1/13/2014</a:t>
            </a:fld>
            <a:endParaRPr lang="en-US"/>
          </a:p>
        </p:txBody>
      </p:sp>
      <p:sp>
        <p:nvSpPr>
          <p:cNvPr id="9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5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5AECB43-EE14-4723-A7F1-809096720EA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6298711"/>
      </p:ext>
    </p:extLst>
  </p:cSld>
  <p:clrMapOvr>
    <a:masterClrMapping/>
  </p:clrMapOvr>
  <p:hf hdr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52400" y="152400"/>
            <a:ext cx="8832850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6" name="Rectangle 23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7" name="Rectangle 24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8" name="Rectangle 25"/>
          <p:cNvSpPr>
            <a:spLocks noChangeArrowheads="1"/>
          </p:cNvSpPr>
          <p:nvPr/>
        </p:nvSpPr>
        <p:spPr bwMode="white">
          <a:xfrm>
            <a:off x="0" y="0"/>
            <a:ext cx="9144000" cy="11906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9" name="Rectangle 2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 dirty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152400" y="533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sp>
        <p:nvSpPr>
          <p:cNvPr id="14" name="Oval 13"/>
          <p:cNvSpPr/>
          <p:nvPr/>
        </p:nvSpPr>
        <p:spPr>
          <a:xfrm>
            <a:off x="1390650" y="323850"/>
            <a:ext cx="419100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6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fld id="{5ACC4E07-6085-4A2A-BCC4-5FB0DFCEE913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7" name="Date Placeholder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21D778-B565-4D7E-94D7-64010A445B68}" type="datetimeFigureOut">
              <a:rPr lang="en-US"/>
              <a:pPr>
                <a:defRPr/>
              </a:pPr>
              <a:t>1/13/2014</a:t>
            </a:fld>
            <a:endParaRPr lang="en-US"/>
          </a:p>
        </p:txBody>
      </p:sp>
      <p:sp>
        <p:nvSpPr>
          <p:cNvPr id="18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301625" y="6410325"/>
            <a:ext cx="3382963" cy="3667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85012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152400" y="533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6" name="Rectangle 23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7" name="Rectangle 24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8" name="Rectangle 2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9" name="Rectangle 2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2850" cy="301625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 dirty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sp>
        <p:nvSpPr>
          <p:cNvPr id="14" name="Oval 13"/>
          <p:cNvSpPr/>
          <p:nvPr/>
        </p:nvSpPr>
        <p:spPr>
          <a:xfrm>
            <a:off x="1390650" y="323850"/>
            <a:ext cx="419100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fld id="{3FC72987-203F-42B7-9FE3-5189813BEFB8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7" name="Date Placeholder 4"/>
          <p:cNvSpPr>
            <a:spLocks noGrp="1"/>
          </p:cNvSpPr>
          <p:nvPr>
            <p:ph type="dt" sz="half" idx="11"/>
          </p:nvPr>
        </p:nvSpPr>
        <p:spPr>
          <a:xfrm>
            <a:off x="5788025" y="6405563"/>
            <a:ext cx="30448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21D778-B565-4D7E-94D7-64010A445B68}" type="datetimeFigureOut">
              <a:rPr lang="en-US"/>
              <a:pPr>
                <a:defRPr/>
              </a:pPr>
              <a:t>1/13/2014</a:t>
            </a:fld>
            <a:endParaRPr lang="en-US" dirty="0"/>
          </a:p>
        </p:txBody>
      </p:sp>
      <p:sp>
        <p:nvSpPr>
          <p:cNvPr id="18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301625" y="6410325"/>
            <a:ext cx="3584575" cy="3667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2015539"/>
      </p:ext>
    </p:extLst>
  </p:cSld>
  <p:clrMapOvr>
    <a:masterClrMapping/>
  </p:clrMapOvr>
  <p:hf hdr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21D778-B565-4D7E-94D7-64010A445B68}" type="datetimeFigureOut">
              <a:rPr lang="en-US"/>
              <a:pPr>
                <a:defRPr/>
              </a:pPr>
              <a:t>1/13/2014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E62F27-C10D-46A9-9AFB-9D402A22FA7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13144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5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5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78" indent="0">
              <a:buNone/>
              <a:defRPr sz="1800"/>
            </a:lvl2pPr>
            <a:lvl3pPr marL="914355" indent="0">
              <a:buNone/>
              <a:defRPr sz="1600"/>
            </a:lvl3pPr>
            <a:lvl4pPr marL="1371533" indent="0">
              <a:buNone/>
              <a:defRPr sz="1400"/>
            </a:lvl4pPr>
            <a:lvl5pPr marL="1828710" indent="0">
              <a:buNone/>
              <a:defRPr sz="1400"/>
            </a:lvl5pPr>
            <a:lvl6pPr marL="2285888" indent="0">
              <a:buNone/>
              <a:defRPr sz="1400"/>
            </a:lvl6pPr>
            <a:lvl7pPr marL="2743065" indent="0">
              <a:buNone/>
              <a:defRPr sz="1400"/>
            </a:lvl7pPr>
            <a:lvl8pPr marL="3200240" indent="0">
              <a:buNone/>
              <a:defRPr sz="1400"/>
            </a:lvl8pPr>
            <a:lvl9pPr marL="3657416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 altLang="ja-JP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 altLang="ja-JP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A7B1A700-7212-524C-82CA-F704C367C37F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5" name="Rectangle 23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6" name="Rectangle 24"/>
          <p:cNvSpPr>
            <a:spLocks noChangeArrowheads="1"/>
          </p:cNvSpPr>
          <p:nvPr/>
        </p:nvSpPr>
        <p:spPr bwMode="white">
          <a:xfrm>
            <a:off x="0" y="0"/>
            <a:ext cx="9144000" cy="1555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7" name="Rectangle 25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 dirty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 rot="5400000">
            <a:off x="4021137" y="3278188"/>
            <a:ext cx="6245225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6838950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sp>
        <p:nvSpPr>
          <p:cNvPr id="12" name="Oval 11"/>
          <p:cNvSpPr/>
          <p:nvPr/>
        </p:nvSpPr>
        <p:spPr>
          <a:xfrm>
            <a:off x="6934200" y="3021013"/>
            <a:ext cx="420688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6915150" y="3009900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fld id="{9792A810-362D-4F6F-9E37-E8B979E49D9A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21D778-B565-4D7E-94D7-64010A445B68}" type="datetimeFigureOut">
              <a:rPr lang="en-US"/>
              <a:pPr>
                <a:defRPr/>
              </a:pPr>
              <a:t>1/13/2014</a:t>
            </a:fld>
            <a:endParaRPr lang="en-US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8896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Freeform 2"/>
          <p:cNvSpPr>
            <a:spLocks/>
          </p:cNvSpPr>
          <p:nvPr/>
        </p:nvSpPr>
        <p:spPr bwMode="blackWhite">
          <a:xfrm>
            <a:off x="20638" y="12704"/>
            <a:ext cx="889635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gradFill flip="none" rotWithShape="1">
            <a:gsLst>
              <a:gs pos="0">
                <a:srgbClr val="FFFF66"/>
              </a:gs>
              <a:gs pos="100000">
                <a:srgbClr val="FFFFFF"/>
              </a:gs>
            </a:gsLst>
            <a:path path="circle">
              <a:fillToRect l="50000" t="50000" r="50000" b="50000"/>
            </a:path>
            <a:tileRect/>
          </a:gradFill>
          <a:ln w="9525">
            <a:solidFill>
              <a:srgbClr val="FFFF66"/>
            </a:solidFill>
            <a:round/>
            <a:headEnd/>
            <a:tailEnd/>
          </a:ln>
          <a:effectLst>
            <a:glow rad="101600">
              <a:srgbClr val="FFFEE7">
                <a:alpha val="75000"/>
              </a:srgbClr>
            </a:glow>
          </a:effectLst>
          <a:scene3d>
            <a:camera prst="orthographicFront"/>
            <a:lightRig rig="threePt" dir="t"/>
          </a:scene3d>
          <a:sp3d>
            <a:bevelT w="114300" prst="artDeco"/>
            <a:bevelB w="114300" prst="artDeco"/>
          </a:sp3d>
        </p:spPr>
        <p:txBody>
          <a:bodyPr lIns="91436" tIns="45716" rIns="91436" bIns="45716">
            <a:prstTxWarp prst="textNoShape">
              <a:avLst/>
            </a:prstTxWarp>
          </a:bodyPr>
          <a:lstStyle/>
          <a:p>
            <a:endParaRPr lang="en-US">
              <a:solidFill>
                <a:srgbClr val="000000"/>
              </a:solidFill>
              <a:latin typeface="Comic Sans MS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blurRad="63500" dist="46662" dir="2115817" algn="ctr" rotWithShape="0">
              <a:schemeClr val="bg2">
                <a:alpha val="74998"/>
              </a:schemeClr>
            </a:outerShdw>
          </a:effectLst>
        </p:spPr>
        <p:txBody>
          <a:bodyPr/>
          <a:lstStyle>
            <a:lvl1pPr>
              <a:defRPr>
                <a:solidFill>
                  <a:srgbClr val="0000FF"/>
                </a:solidFill>
                <a:latin typeface="+mj-lt"/>
              </a:defRPr>
            </a:lvl1pPr>
          </a:lstStyle>
          <a:p>
            <a:r>
              <a:rPr lang="ja-JP" altLang="en-US" noProof="0" dirty="0" smtClean="0"/>
              <a:t>マスタ</a:t>
            </a:r>
            <a:r>
              <a:rPr lang="en-US" altLang="ja-JP" noProof="0" dirty="0" smtClean="0"/>
              <a:t> </a:t>
            </a:r>
            <a:r>
              <a:rPr lang="ja-JP" altLang="en-US" noProof="0" dirty="0" smtClean="0"/>
              <a:t>タイトルの書式設定</a:t>
            </a:r>
            <a:endParaRPr lang="en-US" altLang="ja-JP" noProof="0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defRPr sz="2000"/>
            </a:lvl1pPr>
          </a:lstStyle>
          <a:p>
            <a:r>
              <a:rPr lang="ja-JP" altLang="en-US"/>
              <a:t>マスタ</a:t>
            </a:r>
            <a:r>
              <a:rPr lang="en-US" altLang="ja-JP"/>
              <a:t> </a:t>
            </a:r>
            <a:r>
              <a:rPr lang="ja-JP" altLang="en-US"/>
              <a:t>サブタイトルの書式設定</a:t>
            </a:r>
            <a:endParaRPr lang="en-US" altLang="ja-JP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dt" sz="half" idx="2"/>
          </p:nvPr>
        </p:nvSpPr>
        <p:spPr>
          <a:xfrm>
            <a:off x="1378367" y="6248404"/>
            <a:ext cx="1728894" cy="330200"/>
          </a:xfrm>
        </p:spPr>
        <p:txBody>
          <a:bodyPr/>
          <a:lstStyle>
            <a:lvl1pPr>
              <a:defRPr sz="1400" b="1" i="0">
                <a:solidFill>
                  <a:srgbClr val="0000FF"/>
                </a:solidFill>
                <a:effectLst/>
              </a:defRPr>
            </a:lvl1pPr>
          </a:lstStyle>
          <a:p>
            <a:endParaRPr lang="en-US" altLang="ja-JP" dirty="0"/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2"/>
            <a:ext cx="4978400" cy="381000"/>
          </a:xfrm>
        </p:spPr>
        <p:txBody>
          <a:bodyPr/>
          <a:lstStyle>
            <a:lvl1pPr>
              <a:defRPr sz="1400" b="1" i="0">
                <a:solidFill>
                  <a:srgbClr val="FF00FF"/>
                </a:solidFill>
                <a:effectLst/>
              </a:defRPr>
            </a:lvl1pPr>
          </a:lstStyle>
          <a:p>
            <a:endParaRPr lang="en-US" altLang="ja-JP" dirty="0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115300" y="6248400"/>
            <a:ext cx="571500" cy="292100"/>
          </a:xfrm>
        </p:spPr>
        <p:txBody>
          <a:bodyPr/>
          <a:lstStyle>
            <a:lvl1pPr>
              <a:defRPr sz="1400" b="0" i="0">
                <a:solidFill>
                  <a:srgbClr val="0000FF"/>
                </a:solidFill>
                <a:effectLst/>
              </a:defRPr>
            </a:lvl1pPr>
          </a:lstStyle>
          <a:p>
            <a:fld id="{684DC042-DA42-6A4D-AE89-46F8D07AA4EE}" type="slidenum">
              <a:rPr lang="en-US" altLang="ja-JP" smtClean="0"/>
              <a:pPr/>
              <a:t>‹#›</a:t>
            </a:fld>
            <a:endParaRPr lang="en-US" altLang="ja-JP" dirty="0"/>
          </a:p>
        </p:txBody>
      </p:sp>
      <p:grpSp>
        <p:nvGrpSpPr>
          <p:cNvPr id="31" name="Group 30"/>
          <p:cNvGrpSpPr/>
          <p:nvPr userDrawn="1"/>
        </p:nvGrpSpPr>
        <p:grpSpPr>
          <a:xfrm>
            <a:off x="195268" y="228600"/>
            <a:ext cx="3787775" cy="1722438"/>
            <a:chOff x="195263" y="228600"/>
            <a:chExt cx="3787775" cy="1722438"/>
          </a:xfrm>
          <a:effectLst>
            <a:glow rad="101600">
              <a:schemeClr val="bg1">
                <a:lumMod val="85000"/>
                <a:alpha val="75000"/>
              </a:schemeClr>
            </a:glow>
          </a:effectLst>
        </p:grpSpPr>
        <p:sp>
          <p:nvSpPr>
            <p:cNvPr id="9225" name="Freeform 9"/>
            <p:cNvSpPr>
              <a:spLocks/>
            </p:cNvSpPr>
            <p:nvPr userDrawn="1"/>
          </p:nvSpPr>
          <p:spPr bwMode="auto">
            <a:xfrm>
              <a:off x="280988" y="280988"/>
              <a:ext cx="3571875" cy="1614488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9226" name="Freeform 10"/>
            <p:cNvSpPr>
              <a:spLocks/>
            </p:cNvSpPr>
            <p:nvPr userDrawn="1"/>
          </p:nvSpPr>
          <p:spPr bwMode="auto">
            <a:xfrm>
              <a:off x="304800" y="228600"/>
              <a:ext cx="3562350" cy="1598613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00FF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9227" name="Freeform 11"/>
            <p:cNvSpPr>
              <a:spLocks/>
            </p:cNvSpPr>
            <p:nvPr userDrawn="1"/>
          </p:nvSpPr>
          <p:spPr bwMode="auto">
            <a:xfrm>
              <a:off x="752476" y="457200"/>
              <a:ext cx="2362200" cy="1458913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grpSp>
          <p:nvGrpSpPr>
            <p:cNvPr id="9228" name="Group 12"/>
            <p:cNvGrpSpPr>
              <a:grpSpLocks/>
            </p:cNvGrpSpPr>
            <p:nvPr userDrawn="1"/>
          </p:nvGrpSpPr>
          <p:grpSpPr bwMode="auto">
            <a:xfrm>
              <a:off x="195263" y="234950"/>
              <a:ext cx="3787775" cy="1716088"/>
              <a:chOff x="123" y="148"/>
              <a:chExt cx="2386" cy="1081"/>
            </a:xfrm>
          </p:grpSpPr>
          <p:sp>
            <p:nvSpPr>
              <p:cNvPr id="9229" name="Freeform 13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230" name="Freeform 14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231" name="Freeform 15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232" name="Freeform 16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233" name="Freeform 17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33" name="Group 32"/>
          <p:cNvGrpSpPr/>
          <p:nvPr userDrawn="1"/>
        </p:nvGrpSpPr>
        <p:grpSpPr>
          <a:xfrm>
            <a:off x="7848600" y="4343403"/>
            <a:ext cx="742950" cy="1058863"/>
            <a:chOff x="7848600" y="4343400"/>
            <a:chExt cx="742950" cy="1058863"/>
          </a:xfrm>
        </p:grpSpPr>
        <p:sp>
          <p:nvSpPr>
            <p:cNvPr id="9235" name="Freeform 19"/>
            <p:cNvSpPr>
              <a:spLocks/>
            </p:cNvSpPr>
            <p:nvPr userDrawn="1"/>
          </p:nvSpPr>
          <p:spPr bwMode="auto">
            <a:xfrm rot="7320404">
              <a:off x="7793037" y="4660900"/>
              <a:ext cx="998538" cy="465138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9236" name="Freeform 20"/>
            <p:cNvSpPr>
              <a:spLocks/>
            </p:cNvSpPr>
            <p:nvPr userDrawn="1"/>
          </p:nvSpPr>
          <p:spPr bwMode="auto">
            <a:xfrm rot="7320404">
              <a:off x="7767637" y="4640263"/>
              <a:ext cx="995363" cy="460375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0000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9237" name="Freeform 21"/>
            <p:cNvSpPr>
              <a:spLocks/>
            </p:cNvSpPr>
            <p:nvPr userDrawn="1"/>
          </p:nvSpPr>
          <p:spPr bwMode="auto">
            <a:xfrm rot="7320404">
              <a:off x="7937500" y="4622800"/>
              <a:ext cx="660400" cy="420688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grpSp>
          <p:nvGrpSpPr>
            <p:cNvPr id="9238" name="Group 22"/>
            <p:cNvGrpSpPr>
              <a:grpSpLocks/>
            </p:cNvGrpSpPr>
            <p:nvPr userDrawn="1"/>
          </p:nvGrpSpPr>
          <p:grpSpPr bwMode="auto">
            <a:xfrm>
              <a:off x="7848600" y="4343400"/>
              <a:ext cx="742950" cy="1058863"/>
              <a:chOff x="4986" y="2752"/>
              <a:chExt cx="468" cy="667"/>
            </a:xfrm>
          </p:grpSpPr>
          <p:sp>
            <p:nvSpPr>
              <p:cNvPr id="9239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240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241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242" name="Freeform 26"/>
              <p:cNvSpPr>
                <a:spLocks/>
              </p:cNvSpPr>
              <p:nvPr userDrawn="1"/>
            </p:nvSpPr>
            <p:spPr bwMode="auto">
              <a:xfrm rot="7320404">
                <a:off x="5363" y="2874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243" name="Freeform 27"/>
              <p:cNvSpPr>
                <a:spLocks/>
              </p:cNvSpPr>
              <p:nvPr userDrawn="1"/>
            </p:nvSpPr>
            <p:spPr bwMode="auto">
              <a:xfrm rot="7320404">
                <a:off x="5136" y="3000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9244" name="Freeform 28"/>
          <p:cNvSpPr>
            <a:spLocks/>
          </p:cNvSpPr>
          <p:nvPr/>
        </p:nvSpPr>
        <p:spPr bwMode="auto">
          <a:xfrm>
            <a:off x="901700" y="5054605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prstDash val="solid"/>
            <a:round/>
            <a:headEnd/>
            <a:tailEnd/>
          </a:ln>
          <a:effectLst/>
        </p:spPr>
        <p:txBody>
          <a:bodyPr lIns="91436" tIns="45716" rIns="91436" bIns="45716">
            <a:prstTxWarp prst="textNoShape">
              <a:avLst/>
            </a:prstTxWarp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245" name="Freeform 29"/>
          <p:cNvSpPr>
            <a:spLocks/>
          </p:cNvSpPr>
          <p:nvPr/>
        </p:nvSpPr>
        <p:spPr bwMode="auto">
          <a:xfrm>
            <a:off x="3886200" y="1905002"/>
            <a:ext cx="889000" cy="381000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280" y="144"/>
              </a:cxn>
              <a:cxn ang="0">
                <a:pos x="448" y="16"/>
              </a:cxn>
              <a:cxn ang="0">
                <a:pos x="560" y="240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gradFill flip="none" rotWithShape="1">
              <a:gsLst>
                <a:gs pos="0">
                  <a:srgbClr val="FF00FF"/>
                </a:gs>
                <a:gs pos="100000">
                  <a:srgbClr val="FFFFFF"/>
                </a:gs>
              </a:gsLst>
              <a:lin ang="0" scaled="1"/>
              <a:tileRect/>
            </a:gradFill>
            <a:round/>
            <a:headEnd/>
            <a:tailEnd/>
          </a:ln>
          <a:effectLst/>
        </p:spPr>
        <p:txBody>
          <a:bodyPr lIns="91436" tIns="45716" rIns="91436" bIns="45716">
            <a:prstTxWarp prst="textNoShape">
              <a:avLst/>
            </a:prstTxWarp>
          </a:bodyPr>
          <a:lstStyle/>
          <a:p>
            <a:endParaRPr lang="en-US" dirty="0">
              <a:solidFill>
                <a:srgbClr val="FF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32382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5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5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78" indent="0">
              <a:buNone/>
              <a:defRPr sz="1800"/>
            </a:lvl2pPr>
            <a:lvl3pPr marL="914355" indent="0">
              <a:buNone/>
              <a:defRPr sz="1600"/>
            </a:lvl3pPr>
            <a:lvl4pPr marL="1371533" indent="0">
              <a:buNone/>
              <a:defRPr sz="1400"/>
            </a:lvl4pPr>
            <a:lvl5pPr marL="1828710" indent="0">
              <a:buNone/>
              <a:defRPr sz="1400"/>
            </a:lvl5pPr>
            <a:lvl6pPr marL="2285888" indent="0">
              <a:buNone/>
              <a:defRPr sz="1400"/>
            </a:lvl6pPr>
            <a:lvl7pPr marL="2743065" indent="0">
              <a:buNone/>
              <a:defRPr sz="1400"/>
            </a:lvl7pPr>
            <a:lvl8pPr marL="3200240" indent="0">
              <a:buNone/>
              <a:defRPr sz="1400"/>
            </a:lvl8pPr>
            <a:lvl9pPr marL="3657416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 altLang="ja-JP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 altLang="ja-JP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A7B1A700-7212-524C-82CA-F704C367C37F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40178639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799169" y="6561671"/>
            <a:ext cx="1439332" cy="262467"/>
          </a:xfrm>
        </p:spPr>
        <p:txBody>
          <a:bodyPr/>
          <a:lstStyle>
            <a:lvl1pPr>
              <a:defRPr smtClean="0">
                <a:solidFill>
                  <a:srgbClr val="0000FF"/>
                </a:solidFill>
              </a:defRPr>
            </a:lvl1pPr>
          </a:lstStyle>
          <a:p>
            <a:endParaRPr lang="en-US" altLang="ja-JP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>
                <a:solidFill>
                  <a:srgbClr val="FF00FF"/>
                </a:solidFill>
              </a:defRPr>
            </a:lvl1pPr>
          </a:lstStyle>
          <a:p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0000FF"/>
                </a:solidFill>
              </a:defRPr>
            </a:lvl1pPr>
          </a:lstStyle>
          <a:p>
            <a:fld id="{5C1AF64A-CB62-3D4B-9CBC-C26B9FF18E2B}" type="slidenum">
              <a:rPr lang="en-US" altLang="ja-JP"/>
              <a:pPr/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729994163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icture.outlook.eps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99324" y="16704"/>
            <a:ext cx="1492758" cy="688942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3" y="806454"/>
            <a:ext cx="8855075" cy="5616575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735669" y="6574370"/>
            <a:ext cx="1439332" cy="262467"/>
          </a:xfrm>
        </p:spPr>
        <p:txBody>
          <a:bodyPr/>
          <a:lstStyle>
            <a:lvl1pPr>
              <a:defRPr smtClean="0">
                <a:solidFill>
                  <a:srgbClr val="0000FF"/>
                </a:solidFill>
              </a:defRPr>
            </a:lvl1pPr>
          </a:lstStyle>
          <a:p>
            <a:endParaRPr lang="en-US" altLang="ja-JP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51206" y="6565900"/>
            <a:ext cx="4902200" cy="228600"/>
          </a:xfrm>
        </p:spPr>
        <p:txBody>
          <a:bodyPr/>
          <a:lstStyle>
            <a:lvl1pPr>
              <a:defRPr smtClean="0">
                <a:solidFill>
                  <a:srgbClr val="FF00FF"/>
                </a:solidFill>
              </a:defRPr>
            </a:lvl1pPr>
          </a:lstStyle>
          <a:p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0000FF"/>
                </a:solidFill>
              </a:defRPr>
            </a:lvl1pPr>
          </a:lstStyle>
          <a:p>
            <a:fld id="{5C1AF64A-CB62-3D4B-9CBC-C26B9FF18E2B}" type="slidenum">
              <a:rPr lang="en-US" altLang="ja-JP"/>
              <a:pPr/>
              <a:t>‹#›</a:t>
            </a:fld>
            <a:endParaRPr lang="en-US" altLang="ja-JP" dirty="0"/>
          </a:p>
        </p:txBody>
      </p:sp>
      <p:grpSp>
        <p:nvGrpSpPr>
          <p:cNvPr id="10" name="Group 60"/>
          <p:cNvGrpSpPr>
            <a:grpSpLocks/>
          </p:cNvGrpSpPr>
          <p:nvPr userDrawn="1"/>
        </p:nvGrpSpPr>
        <p:grpSpPr bwMode="auto">
          <a:xfrm rot="5400000">
            <a:off x="4086225" y="-3648075"/>
            <a:ext cx="431800" cy="8604250"/>
            <a:chOff x="5468" y="1333"/>
            <a:chExt cx="243" cy="2714"/>
          </a:xfrm>
        </p:grpSpPr>
        <p:sp>
          <p:nvSpPr>
            <p:cNvPr id="11" name="Freeform 61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2" name="Freeform 62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3500" y="0"/>
            <a:ext cx="6540500" cy="592138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3200938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 altLang="ja-JP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 altLang="ja-JP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1EC7F85B-340E-9941-AF39-030851572DD6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56094399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 altLang="ja-JP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 altLang="ja-JP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1EC7F85B-340E-9941-AF39-030851572DD6}" type="slidenum">
              <a:rPr lang="en-US" altLang="ja-JP"/>
              <a:pPr/>
              <a:t>‹#›</a:t>
            </a:fld>
            <a:endParaRPr lang="en-US" altLang="ja-JP"/>
          </a:p>
        </p:txBody>
      </p:sp>
      <p:pic>
        <p:nvPicPr>
          <p:cNvPr id="6" name="Picture 5" descr="picture.outlook.eps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73924" y="0"/>
            <a:ext cx="1492758" cy="688942"/>
          </a:xfrm>
          <a:prstGeom prst="rect">
            <a:avLst/>
          </a:prstGeom>
        </p:spPr>
      </p:pic>
      <p:grpSp>
        <p:nvGrpSpPr>
          <p:cNvPr id="8" name="Group 60"/>
          <p:cNvGrpSpPr>
            <a:grpSpLocks/>
          </p:cNvGrpSpPr>
          <p:nvPr userDrawn="1"/>
        </p:nvGrpSpPr>
        <p:grpSpPr bwMode="auto">
          <a:xfrm rot="5400000">
            <a:off x="4086225" y="-3660775"/>
            <a:ext cx="431800" cy="8604250"/>
            <a:chOff x="5468" y="1333"/>
            <a:chExt cx="243" cy="2714"/>
          </a:xfrm>
        </p:grpSpPr>
        <p:sp>
          <p:nvSpPr>
            <p:cNvPr id="9" name="Freeform 61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0" name="Freeform 62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7800" y="0"/>
            <a:ext cx="6426200" cy="592138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746071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 altLang="ja-JP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 altLang="ja-JP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4DBD2CD6-BD71-9540-8FCE-C04CD30520C4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712628181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0975" y="692155"/>
            <a:ext cx="4351338" cy="5616575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4718" y="692155"/>
            <a:ext cx="4351337" cy="5616575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858434" y="6565901"/>
            <a:ext cx="1507067" cy="275168"/>
          </a:xfrm>
        </p:spPr>
        <p:txBody>
          <a:bodyPr/>
          <a:lstStyle>
            <a:lvl1pPr>
              <a:defRPr smtClean="0"/>
            </a:lvl1pPr>
          </a:lstStyle>
          <a:p>
            <a:endParaRPr lang="en-US" altLang="ja-JP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75036" y="6578600"/>
            <a:ext cx="4236508" cy="228600"/>
          </a:xfrm>
        </p:spPr>
        <p:txBody>
          <a:bodyPr/>
          <a:lstStyle>
            <a:lvl1pPr>
              <a:defRPr smtClean="0"/>
            </a:lvl1pPr>
          </a:lstStyle>
          <a:p>
            <a:endParaRPr lang="en-US" altLang="ja-JP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5AC92166-1194-2F48-BFD2-97EB8C061038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4069324342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2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2" y="6245228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ＭＳ Ｐゴシック" pitchFamily="48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5" y="6245228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ＭＳ Ｐゴシック" pitchFamily="48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8"/>
            <a:ext cx="2133600" cy="476250"/>
          </a:xfrm>
          <a:prstGeom prst="rect">
            <a:avLst/>
          </a:prstGeom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B32F8949-A4D7-1044-8DE4-2C17568E9D8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718480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799169" y="6561671"/>
            <a:ext cx="1439332" cy="262467"/>
          </a:xfrm>
        </p:spPr>
        <p:txBody>
          <a:bodyPr/>
          <a:lstStyle>
            <a:lvl1pPr>
              <a:defRPr smtClean="0">
                <a:solidFill>
                  <a:srgbClr val="0000FF"/>
                </a:solidFill>
              </a:defRPr>
            </a:lvl1pPr>
          </a:lstStyle>
          <a:p>
            <a:endParaRPr lang="en-US" altLang="ja-JP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>
                <a:solidFill>
                  <a:srgbClr val="FF00FF"/>
                </a:solidFill>
              </a:defRPr>
            </a:lvl1pPr>
          </a:lstStyle>
          <a:p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0000FF"/>
                </a:solidFill>
              </a:defRPr>
            </a:lvl1pPr>
          </a:lstStyle>
          <a:p>
            <a:fld id="{5C1AF64A-CB62-3D4B-9CBC-C26B9FF18E2B}" type="slidenum">
              <a:rPr lang="en-US" altLang="ja-JP" smtClean="0"/>
              <a:pPr/>
              <a:t>‹#›</a:t>
            </a:fld>
            <a:endParaRPr lang="en-US" altLang="ja-JP" dirty="0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Freeform 2"/>
          <p:cNvSpPr>
            <a:spLocks/>
          </p:cNvSpPr>
          <p:nvPr/>
        </p:nvSpPr>
        <p:spPr bwMode="blackWhite">
          <a:xfrm>
            <a:off x="20638" y="12704"/>
            <a:ext cx="889635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gradFill flip="none" rotWithShape="1">
            <a:gsLst>
              <a:gs pos="0">
                <a:srgbClr val="FFFF66"/>
              </a:gs>
              <a:gs pos="100000">
                <a:srgbClr val="FFFFFF"/>
              </a:gs>
            </a:gsLst>
            <a:path path="circle">
              <a:fillToRect l="50000" t="50000" r="50000" b="50000"/>
            </a:path>
            <a:tileRect/>
          </a:gradFill>
          <a:ln w="9525">
            <a:solidFill>
              <a:srgbClr val="FFFF66"/>
            </a:solidFill>
            <a:round/>
            <a:headEnd/>
            <a:tailEnd/>
          </a:ln>
          <a:effectLst>
            <a:glow rad="101600">
              <a:srgbClr val="FFFEE7">
                <a:alpha val="75000"/>
              </a:srgbClr>
            </a:glow>
          </a:effectLst>
          <a:scene3d>
            <a:camera prst="orthographicFront"/>
            <a:lightRig rig="threePt" dir="t"/>
          </a:scene3d>
          <a:sp3d>
            <a:bevelT w="114300" prst="artDeco"/>
            <a:bevelB w="114300" prst="artDeco"/>
          </a:sp3d>
        </p:spPr>
        <p:txBody>
          <a:bodyPr lIns="91436" tIns="45716" rIns="91436" bIns="45716">
            <a:prstTxWarp prst="textNoShape">
              <a:avLst/>
            </a:prstTxWarp>
          </a:bodyPr>
          <a:lstStyle/>
          <a:p>
            <a:endParaRPr lang="en-US">
              <a:solidFill>
                <a:srgbClr val="000000"/>
              </a:solidFill>
              <a:latin typeface="Comic Sans MS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blurRad="63500" dist="46662" dir="2115817" algn="ctr" rotWithShape="0">
              <a:schemeClr val="bg2">
                <a:alpha val="74998"/>
              </a:schemeClr>
            </a:outerShdw>
          </a:effectLst>
        </p:spPr>
        <p:txBody>
          <a:bodyPr/>
          <a:lstStyle>
            <a:lvl1pPr>
              <a:defRPr>
                <a:solidFill>
                  <a:srgbClr val="0000FF"/>
                </a:solidFill>
                <a:latin typeface="+mj-lt"/>
              </a:defRPr>
            </a:lvl1pPr>
          </a:lstStyle>
          <a:p>
            <a:r>
              <a:rPr lang="ja-JP" altLang="en-US" noProof="0" dirty="0" smtClean="0"/>
              <a:t>マスタ</a:t>
            </a:r>
            <a:r>
              <a:rPr lang="en-US" altLang="ja-JP" noProof="0" dirty="0" smtClean="0"/>
              <a:t> </a:t>
            </a:r>
            <a:r>
              <a:rPr lang="ja-JP" altLang="en-US" noProof="0" dirty="0" smtClean="0"/>
              <a:t>タイトルの書式設定</a:t>
            </a:r>
            <a:endParaRPr lang="en-US" altLang="ja-JP" noProof="0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defRPr sz="2000"/>
            </a:lvl1pPr>
          </a:lstStyle>
          <a:p>
            <a:r>
              <a:rPr lang="ja-JP" altLang="en-US"/>
              <a:t>マスタ</a:t>
            </a:r>
            <a:r>
              <a:rPr lang="en-US" altLang="ja-JP"/>
              <a:t> </a:t>
            </a:r>
            <a:r>
              <a:rPr lang="ja-JP" altLang="en-US"/>
              <a:t>サブタイトルの書式設定</a:t>
            </a:r>
            <a:endParaRPr lang="en-US" altLang="ja-JP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dt" sz="half" idx="2"/>
          </p:nvPr>
        </p:nvSpPr>
        <p:spPr>
          <a:xfrm>
            <a:off x="1378367" y="6248404"/>
            <a:ext cx="1728894" cy="330200"/>
          </a:xfrm>
        </p:spPr>
        <p:txBody>
          <a:bodyPr/>
          <a:lstStyle>
            <a:lvl1pPr>
              <a:defRPr sz="1400" b="1" i="0">
                <a:solidFill>
                  <a:srgbClr val="0000FF"/>
                </a:solidFill>
                <a:effectLst/>
              </a:defRPr>
            </a:lvl1pPr>
          </a:lstStyle>
          <a:p>
            <a:endParaRPr lang="en-US" altLang="ja-JP" dirty="0"/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2"/>
            <a:ext cx="4978400" cy="381000"/>
          </a:xfrm>
        </p:spPr>
        <p:txBody>
          <a:bodyPr/>
          <a:lstStyle>
            <a:lvl1pPr>
              <a:defRPr sz="1400" b="1" i="0">
                <a:solidFill>
                  <a:srgbClr val="FF00FF"/>
                </a:solidFill>
                <a:effectLst/>
              </a:defRPr>
            </a:lvl1pPr>
          </a:lstStyle>
          <a:p>
            <a:endParaRPr lang="en-US" altLang="ja-JP" dirty="0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115300" y="6248400"/>
            <a:ext cx="571500" cy="292100"/>
          </a:xfrm>
        </p:spPr>
        <p:txBody>
          <a:bodyPr/>
          <a:lstStyle>
            <a:lvl1pPr>
              <a:defRPr sz="1400" b="0" i="0">
                <a:solidFill>
                  <a:srgbClr val="0000FF"/>
                </a:solidFill>
                <a:effectLst/>
              </a:defRPr>
            </a:lvl1pPr>
          </a:lstStyle>
          <a:p>
            <a:fld id="{684DC042-DA42-6A4D-AE89-46F8D07AA4EE}" type="slidenum">
              <a:rPr lang="en-US" altLang="ja-JP" smtClean="0"/>
              <a:pPr/>
              <a:t>‹#›</a:t>
            </a:fld>
            <a:endParaRPr lang="en-US" altLang="ja-JP" dirty="0"/>
          </a:p>
        </p:txBody>
      </p:sp>
      <p:grpSp>
        <p:nvGrpSpPr>
          <p:cNvPr id="31" name="Group 30"/>
          <p:cNvGrpSpPr/>
          <p:nvPr userDrawn="1"/>
        </p:nvGrpSpPr>
        <p:grpSpPr>
          <a:xfrm>
            <a:off x="195268" y="228600"/>
            <a:ext cx="3787775" cy="1722438"/>
            <a:chOff x="195263" y="228600"/>
            <a:chExt cx="3787775" cy="1722438"/>
          </a:xfrm>
          <a:effectLst>
            <a:glow rad="101600">
              <a:schemeClr val="bg1">
                <a:lumMod val="85000"/>
                <a:alpha val="75000"/>
              </a:schemeClr>
            </a:glow>
          </a:effectLst>
        </p:grpSpPr>
        <p:sp>
          <p:nvSpPr>
            <p:cNvPr id="9225" name="Freeform 9"/>
            <p:cNvSpPr>
              <a:spLocks/>
            </p:cNvSpPr>
            <p:nvPr userDrawn="1"/>
          </p:nvSpPr>
          <p:spPr bwMode="auto">
            <a:xfrm>
              <a:off x="280988" y="280988"/>
              <a:ext cx="3571875" cy="1614488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9226" name="Freeform 10"/>
            <p:cNvSpPr>
              <a:spLocks/>
            </p:cNvSpPr>
            <p:nvPr userDrawn="1"/>
          </p:nvSpPr>
          <p:spPr bwMode="auto">
            <a:xfrm>
              <a:off x="304800" y="228600"/>
              <a:ext cx="3562350" cy="1598613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00FF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9227" name="Freeform 11"/>
            <p:cNvSpPr>
              <a:spLocks/>
            </p:cNvSpPr>
            <p:nvPr userDrawn="1"/>
          </p:nvSpPr>
          <p:spPr bwMode="auto">
            <a:xfrm>
              <a:off x="752476" y="457200"/>
              <a:ext cx="2362200" cy="1458913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grpSp>
          <p:nvGrpSpPr>
            <p:cNvPr id="9228" name="Group 12"/>
            <p:cNvGrpSpPr>
              <a:grpSpLocks/>
            </p:cNvGrpSpPr>
            <p:nvPr userDrawn="1"/>
          </p:nvGrpSpPr>
          <p:grpSpPr bwMode="auto">
            <a:xfrm>
              <a:off x="195263" y="234950"/>
              <a:ext cx="3787775" cy="1716088"/>
              <a:chOff x="123" y="148"/>
              <a:chExt cx="2386" cy="1081"/>
            </a:xfrm>
          </p:grpSpPr>
          <p:sp>
            <p:nvSpPr>
              <p:cNvPr id="9229" name="Freeform 13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230" name="Freeform 14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231" name="Freeform 15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232" name="Freeform 16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233" name="Freeform 17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33" name="Group 32"/>
          <p:cNvGrpSpPr/>
          <p:nvPr userDrawn="1"/>
        </p:nvGrpSpPr>
        <p:grpSpPr>
          <a:xfrm>
            <a:off x="7848600" y="4343403"/>
            <a:ext cx="742950" cy="1058863"/>
            <a:chOff x="7848600" y="4343400"/>
            <a:chExt cx="742950" cy="1058863"/>
          </a:xfrm>
        </p:grpSpPr>
        <p:sp>
          <p:nvSpPr>
            <p:cNvPr id="9235" name="Freeform 19"/>
            <p:cNvSpPr>
              <a:spLocks/>
            </p:cNvSpPr>
            <p:nvPr userDrawn="1"/>
          </p:nvSpPr>
          <p:spPr bwMode="auto">
            <a:xfrm rot="7320404">
              <a:off x="7793037" y="4660900"/>
              <a:ext cx="998538" cy="465138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9236" name="Freeform 20"/>
            <p:cNvSpPr>
              <a:spLocks/>
            </p:cNvSpPr>
            <p:nvPr userDrawn="1"/>
          </p:nvSpPr>
          <p:spPr bwMode="auto">
            <a:xfrm rot="7320404">
              <a:off x="7767637" y="4640263"/>
              <a:ext cx="995363" cy="460375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0000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9237" name="Freeform 21"/>
            <p:cNvSpPr>
              <a:spLocks/>
            </p:cNvSpPr>
            <p:nvPr userDrawn="1"/>
          </p:nvSpPr>
          <p:spPr bwMode="auto">
            <a:xfrm rot="7320404">
              <a:off x="7937500" y="4622800"/>
              <a:ext cx="660400" cy="420688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grpSp>
          <p:nvGrpSpPr>
            <p:cNvPr id="9238" name="Group 22"/>
            <p:cNvGrpSpPr>
              <a:grpSpLocks/>
            </p:cNvGrpSpPr>
            <p:nvPr userDrawn="1"/>
          </p:nvGrpSpPr>
          <p:grpSpPr bwMode="auto">
            <a:xfrm>
              <a:off x="7848600" y="4343400"/>
              <a:ext cx="742950" cy="1058863"/>
              <a:chOff x="4986" y="2752"/>
              <a:chExt cx="468" cy="667"/>
            </a:xfrm>
          </p:grpSpPr>
          <p:sp>
            <p:nvSpPr>
              <p:cNvPr id="9239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240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241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242" name="Freeform 26"/>
              <p:cNvSpPr>
                <a:spLocks/>
              </p:cNvSpPr>
              <p:nvPr userDrawn="1"/>
            </p:nvSpPr>
            <p:spPr bwMode="auto">
              <a:xfrm rot="7320404">
                <a:off x="5363" y="2874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243" name="Freeform 27"/>
              <p:cNvSpPr>
                <a:spLocks/>
              </p:cNvSpPr>
              <p:nvPr userDrawn="1"/>
            </p:nvSpPr>
            <p:spPr bwMode="auto">
              <a:xfrm rot="7320404">
                <a:off x="5136" y="3000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9244" name="Freeform 28"/>
          <p:cNvSpPr>
            <a:spLocks/>
          </p:cNvSpPr>
          <p:nvPr/>
        </p:nvSpPr>
        <p:spPr bwMode="auto">
          <a:xfrm>
            <a:off x="901700" y="5054605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prstDash val="solid"/>
            <a:round/>
            <a:headEnd/>
            <a:tailEnd/>
          </a:ln>
          <a:effectLst/>
        </p:spPr>
        <p:txBody>
          <a:bodyPr lIns="91436" tIns="45716" rIns="91436" bIns="45716">
            <a:prstTxWarp prst="textNoShape">
              <a:avLst/>
            </a:prstTxWarp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245" name="Freeform 29"/>
          <p:cNvSpPr>
            <a:spLocks/>
          </p:cNvSpPr>
          <p:nvPr/>
        </p:nvSpPr>
        <p:spPr bwMode="auto">
          <a:xfrm>
            <a:off x="3886200" y="1905002"/>
            <a:ext cx="889000" cy="381000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280" y="144"/>
              </a:cxn>
              <a:cxn ang="0">
                <a:pos x="448" y="16"/>
              </a:cxn>
              <a:cxn ang="0">
                <a:pos x="560" y="240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gradFill flip="none" rotWithShape="1">
              <a:gsLst>
                <a:gs pos="0">
                  <a:srgbClr val="FF00FF"/>
                </a:gs>
                <a:gs pos="100000">
                  <a:srgbClr val="FFFFFF"/>
                </a:gs>
              </a:gsLst>
              <a:lin ang="0" scaled="1"/>
              <a:tileRect/>
            </a:gradFill>
            <a:round/>
            <a:headEnd/>
            <a:tailEnd/>
          </a:ln>
          <a:effectLst/>
        </p:spPr>
        <p:txBody>
          <a:bodyPr lIns="91436" tIns="45716" rIns="91436" bIns="45716">
            <a:prstTxWarp prst="textNoShape">
              <a:avLst/>
            </a:prstTxWarp>
          </a:bodyPr>
          <a:lstStyle/>
          <a:p>
            <a:endParaRPr lang="en-US" dirty="0">
              <a:solidFill>
                <a:srgbClr val="FF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085685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5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5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78" indent="0">
              <a:buNone/>
              <a:defRPr sz="1800"/>
            </a:lvl2pPr>
            <a:lvl3pPr marL="914355" indent="0">
              <a:buNone/>
              <a:defRPr sz="1600"/>
            </a:lvl3pPr>
            <a:lvl4pPr marL="1371533" indent="0">
              <a:buNone/>
              <a:defRPr sz="1400"/>
            </a:lvl4pPr>
            <a:lvl5pPr marL="1828710" indent="0">
              <a:buNone/>
              <a:defRPr sz="1400"/>
            </a:lvl5pPr>
            <a:lvl6pPr marL="2285888" indent="0">
              <a:buNone/>
              <a:defRPr sz="1400"/>
            </a:lvl6pPr>
            <a:lvl7pPr marL="2743065" indent="0">
              <a:buNone/>
              <a:defRPr sz="1400"/>
            </a:lvl7pPr>
            <a:lvl8pPr marL="3200240" indent="0">
              <a:buNone/>
              <a:defRPr sz="1400"/>
            </a:lvl8pPr>
            <a:lvl9pPr marL="3657416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 altLang="ja-JP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 altLang="ja-JP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A7B1A700-7212-524C-82CA-F704C367C37F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423319341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799169" y="6561671"/>
            <a:ext cx="1439332" cy="262467"/>
          </a:xfrm>
        </p:spPr>
        <p:txBody>
          <a:bodyPr/>
          <a:lstStyle>
            <a:lvl1pPr>
              <a:defRPr smtClean="0">
                <a:solidFill>
                  <a:srgbClr val="0000FF"/>
                </a:solidFill>
              </a:defRPr>
            </a:lvl1pPr>
          </a:lstStyle>
          <a:p>
            <a:endParaRPr lang="en-US" altLang="ja-JP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>
                <a:solidFill>
                  <a:srgbClr val="FF00FF"/>
                </a:solidFill>
              </a:defRPr>
            </a:lvl1pPr>
          </a:lstStyle>
          <a:p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0000FF"/>
                </a:solidFill>
              </a:defRPr>
            </a:lvl1pPr>
          </a:lstStyle>
          <a:p>
            <a:fld id="{5C1AF64A-CB62-3D4B-9CBC-C26B9FF18E2B}" type="slidenum">
              <a:rPr lang="en-US" altLang="ja-JP"/>
              <a:pPr/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152198000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icture.outlook.eps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99324" y="16704"/>
            <a:ext cx="1492758" cy="688942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3" y="806454"/>
            <a:ext cx="8855075" cy="5616575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735669" y="6574370"/>
            <a:ext cx="1439332" cy="262467"/>
          </a:xfrm>
        </p:spPr>
        <p:txBody>
          <a:bodyPr/>
          <a:lstStyle>
            <a:lvl1pPr>
              <a:defRPr smtClean="0">
                <a:solidFill>
                  <a:srgbClr val="0000FF"/>
                </a:solidFill>
              </a:defRPr>
            </a:lvl1pPr>
          </a:lstStyle>
          <a:p>
            <a:endParaRPr lang="en-US" altLang="ja-JP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51206" y="6565900"/>
            <a:ext cx="4902200" cy="228600"/>
          </a:xfrm>
        </p:spPr>
        <p:txBody>
          <a:bodyPr/>
          <a:lstStyle>
            <a:lvl1pPr>
              <a:defRPr smtClean="0">
                <a:solidFill>
                  <a:srgbClr val="FF00FF"/>
                </a:solidFill>
              </a:defRPr>
            </a:lvl1pPr>
          </a:lstStyle>
          <a:p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0000FF"/>
                </a:solidFill>
              </a:defRPr>
            </a:lvl1pPr>
          </a:lstStyle>
          <a:p>
            <a:fld id="{5C1AF64A-CB62-3D4B-9CBC-C26B9FF18E2B}" type="slidenum">
              <a:rPr lang="en-US" altLang="ja-JP"/>
              <a:pPr/>
              <a:t>‹#›</a:t>
            </a:fld>
            <a:endParaRPr lang="en-US" altLang="ja-JP" dirty="0"/>
          </a:p>
        </p:txBody>
      </p:sp>
      <p:grpSp>
        <p:nvGrpSpPr>
          <p:cNvPr id="10" name="Group 60"/>
          <p:cNvGrpSpPr>
            <a:grpSpLocks/>
          </p:cNvGrpSpPr>
          <p:nvPr userDrawn="1"/>
        </p:nvGrpSpPr>
        <p:grpSpPr bwMode="auto">
          <a:xfrm rot="5400000">
            <a:off x="4086225" y="-3648075"/>
            <a:ext cx="431800" cy="8604250"/>
            <a:chOff x="5468" y="1333"/>
            <a:chExt cx="243" cy="2714"/>
          </a:xfrm>
        </p:grpSpPr>
        <p:sp>
          <p:nvSpPr>
            <p:cNvPr id="11" name="Freeform 61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2" name="Freeform 62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3500" y="0"/>
            <a:ext cx="6540500" cy="592138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694323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 altLang="ja-JP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 altLang="ja-JP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1EC7F85B-340E-9941-AF39-030851572DD6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628589746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 altLang="ja-JP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 altLang="ja-JP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1EC7F85B-340E-9941-AF39-030851572DD6}" type="slidenum">
              <a:rPr lang="en-US" altLang="ja-JP"/>
              <a:pPr/>
              <a:t>‹#›</a:t>
            </a:fld>
            <a:endParaRPr lang="en-US" altLang="ja-JP"/>
          </a:p>
        </p:txBody>
      </p:sp>
      <p:pic>
        <p:nvPicPr>
          <p:cNvPr id="6" name="Picture 5" descr="picture.outlook.eps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73924" y="0"/>
            <a:ext cx="1492758" cy="688942"/>
          </a:xfrm>
          <a:prstGeom prst="rect">
            <a:avLst/>
          </a:prstGeom>
        </p:spPr>
      </p:pic>
      <p:grpSp>
        <p:nvGrpSpPr>
          <p:cNvPr id="8" name="Group 60"/>
          <p:cNvGrpSpPr>
            <a:grpSpLocks/>
          </p:cNvGrpSpPr>
          <p:nvPr userDrawn="1"/>
        </p:nvGrpSpPr>
        <p:grpSpPr bwMode="auto">
          <a:xfrm rot="5400000">
            <a:off x="4086225" y="-3660775"/>
            <a:ext cx="431800" cy="8604250"/>
            <a:chOff x="5468" y="1333"/>
            <a:chExt cx="243" cy="2714"/>
          </a:xfrm>
        </p:grpSpPr>
        <p:sp>
          <p:nvSpPr>
            <p:cNvPr id="9" name="Freeform 61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0" name="Freeform 62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7800" y="0"/>
            <a:ext cx="6426200" cy="592138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3092656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 altLang="ja-JP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 altLang="ja-JP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4DBD2CD6-BD71-9540-8FCE-C04CD30520C4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874674079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0975" y="692155"/>
            <a:ext cx="4351338" cy="5616575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4718" y="692155"/>
            <a:ext cx="4351337" cy="5616575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858434" y="6565901"/>
            <a:ext cx="1507067" cy="275168"/>
          </a:xfrm>
        </p:spPr>
        <p:txBody>
          <a:bodyPr/>
          <a:lstStyle>
            <a:lvl1pPr>
              <a:defRPr smtClean="0"/>
            </a:lvl1pPr>
          </a:lstStyle>
          <a:p>
            <a:endParaRPr lang="en-US" altLang="ja-JP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75036" y="6578600"/>
            <a:ext cx="4236508" cy="228600"/>
          </a:xfrm>
        </p:spPr>
        <p:txBody>
          <a:bodyPr/>
          <a:lstStyle>
            <a:lvl1pPr>
              <a:defRPr smtClean="0"/>
            </a:lvl1pPr>
          </a:lstStyle>
          <a:p>
            <a:endParaRPr lang="en-US" altLang="ja-JP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5AC92166-1194-2F48-BFD2-97EB8C061038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565998628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2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2" y="6245228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ＭＳ Ｐゴシック" pitchFamily="48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5" y="6245228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ＭＳ Ｐゴシック" pitchFamily="48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8"/>
            <a:ext cx="2133600" cy="476250"/>
          </a:xfrm>
          <a:prstGeom prst="rect">
            <a:avLst/>
          </a:prstGeom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B32F8949-A4D7-1044-8DE4-2C17568E9D8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4566119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blackWhite">
          <a:xfrm>
            <a:off x="20638" y="12704"/>
            <a:ext cx="889635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gradFill flip="none" rotWithShape="1">
            <a:gsLst>
              <a:gs pos="0">
                <a:srgbClr val="FFFF66"/>
              </a:gs>
              <a:gs pos="100000">
                <a:srgbClr val="FFFFFF"/>
              </a:gs>
            </a:gsLst>
            <a:path path="circle">
              <a:fillToRect l="50000" t="50000" r="50000" b="50000"/>
            </a:path>
            <a:tileRect/>
          </a:gradFill>
          <a:ln w="9525">
            <a:solidFill>
              <a:srgbClr val="FFFF66"/>
            </a:solidFill>
            <a:round/>
            <a:headEnd/>
            <a:tailEnd/>
          </a:ln>
          <a:effectLst>
            <a:glow rad="101600">
              <a:srgbClr val="FFFEE7">
                <a:alpha val="75000"/>
              </a:srgbClr>
            </a:glow>
          </a:effectLst>
          <a:scene3d>
            <a:camera prst="orthographicFront"/>
            <a:lightRig rig="threePt" dir="t"/>
          </a:scene3d>
          <a:sp3d>
            <a:bevelT w="114300" prst="artDeco"/>
            <a:bevelB w="114300" prst="artDeco"/>
          </a:sp3d>
        </p:spPr>
        <p:txBody>
          <a:bodyPr lIns="91436" tIns="45716" rIns="91436" bIns="45716"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Comic Sans MS"/>
              <a:ea typeface="ＭＳ Ｐゴシック"/>
              <a:cs typeface="Arial" pitchFamily="34" charset="0"/>
            </a:endParaRPr>
          </a:p>
        </p:txBody>
      </p:sp>
      <p:grpSp>
        <p:nvGrpSpPr>
          <p:cNvPr id="5" name="Group 4"/>
          <p:cNvGrpSpPr/>
          <p:nvPr userDrawn="1"/>
        </p:nvGrpSpPr>
        <p:grpSpPr>
          <a:xfrm>
            <a:off x="195268" y="228600"/>
            <a:ext cx="3787775" cy="1722438"/>
            <a:chOff x="195263" y="228600"/>
            <a:chExt cx="3787775" cy="1722438"/>
          </a:xfrm>
          <a:effectLst>
            <a:glow rad="101600">
              <a:schemeClr val="bg1">
                <a:lumMod val="85000"/>
                <a:alpha val="75000"/>
              </a:schemeClr>
            </a:glow>
          </a:effectLst>
        </p:grpSpPr>
        <p:sp>
          <p:nvSpPr>
            <p:cNvPr id="6" name="Freeform 9"/>
            <p:cNvSpPr>
              <a:spLocks/>
            </p:cNvSpPr>
            <p:nvPr/>
          </p:nvSpPr>
          <p:spPr bwMode="auto">
            <a:xfrm>
              <a:off x="280988" y="280988"/>
              <a:ext cx="3571875" cy="1614488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auto">
            <a:xfrm>
              <a:off x="304800" y="228600"/>
              <a:ext cx="3562350" cy="1598613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00FF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8" name="Freeform 11"/>
            <p:cNvSpPr>
              <a:spLocks/>
            </p:cNvSpPr>
            <p:nvPr/>
          </p:nvSpPr>
          <p:spPr bwMode="auto">
            <a:xfrm>
              <a:off x="752476" y="457200"/>
              <a:ext cx="2362200" cy="1458913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grpSp>
          <p:nvGrpSpPr>
            <p:cNvPr id="9" name="Group 12"/>
            <p:cNvGrpSpPr>
              <a:grpSpLocks/>
            </p:cNvGrpSpPr>
            <p:nvPr/>
          </p:nvGrpSpPr>
          <p:grpSpPr bwMode="auto">
            <a:xfrm>
              <a:off x="195263" y="234950"/>
              <a:ext cx="3787775" cy="1716088"/>
              <a:chOff x="123" y="148"/>
              <a:chExt cx="2386" cy="1081"/>
            </a:xfrm>
          </p:grpSpPr>
          <p:sp>
            <p:nvSpPr>
              <p:cNvPr id="10" name="Freeform 13"/>
              <p:cNvSpPr>
                <a:spLocks/>
              </p:cNvSpPr>
              <p:nvPr/>
            </p:nvSpPr>
            <p:spPr bwMode="auto">
              <a:xfrm>
                <a:off x="2005" y="934"/>
                <a:ext cx="212" cy="214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ea typeface="ＭＳ Ｐゴシック"/>
                  <a:cs typeface="Arial" pitchFamily="34" charset="0"/>
                </a:endParaRPr>
              </a:p>
            </p:txBody>
          </p:sp>
          <p:sp>
            <p:nvSpPr>
              <p:cNvPr id="11" name="Freeform 14"/>
              <p:cNvSpPr>
                <a:spLocks/>
              </p:cNvSpPr>
              <p:nvPr/>
            </p:nvSpPr>
            <p:spPr bwMode="auto">
              <a:xfrm>
                <a:off x="123" y="148"/>
                <a:ext cx="2386" cy="108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ea typeface="ＭＳ Ｐゴシック"/>
                  <a:cs typeface="Arial" pitchFamily="34" charset="0"/>
                </a:endParaRPr>
              </a:p>
            </p:txBody>
          </p:sp>
          <p:sp>
            <p:nvSpPr>
              <p:cNvPr id="12" name="Freeform 15"/>
              <p:cNvSpPr>
                <a:spLocks/>
              </p:cNvSpPr>
              <p:nvPr/>
            </p:nvSpPr>
            <p:spPr bwMode="auto">
              <a:xfrm>
                <a:off x="324" y="158"/>
                <a:ext cx="1686" cy="614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ea typeface="ＭＳ Ｐゴシック"/>
                  <a:cs typeface="Arial" pitchFamily="34" charset="0"/>
                </a:endParaRPr>
              </a:p>
            </p:txBody>
          </p:sp>
          <p:sp>
            <p:nvSpPr>
              <p:cNvPr id="13" name="Freeform 16"/>
              <p:cNvSpPr>
                <a:spLocks/>
              </p:cNvSpPr>
              <p:nvPr/>
            </p:nvSpPr>
            <p:spPr bwMode="auto">
              <a:xfrm>
                <a:off x="409" y="251"/>
                <a:ext cx="227" cy="410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ea typeface="ＭＳ Ｐゴシック"/>
                  <a:cs typeface="Arial" pitchFamily="34" charset="0"/>
                </a:endParaRPr>
              </a:p>
            </p:txBody>
          </p:sp>
          <p:sp>
            <p:nvSpPr>
              <p:cNvPr id="14" name="Freeform 17"/>
              <p:cNvSpPr>
                <a:spLocks/>
              </p:cNvSpPr>
              <p:nvPr/>
            </p:nvSpPr>
            <p:spPr bwMode="auto">
              <a:xfrm>
                <a:off x="846" y="536"/>
                <a:ext cx="691" cy="36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ea typeface="ＭＳ Ｐゴシック"/>
                  <a:cs typeface="Arial" pitchFamily="34" charset="0"/>
                </a:endParaRPr>
              </a:p>
            </p:txBody>
          </p:sp>
        </p:grpSp>
      </p:grpSp>
      <p:grpSp>
        <p:nvGrpSpPr>
          <p:cNvPr id="15" name="Group 70"/>
          <p:cNvGrpSpPr>
            <a:grpSpLocks/>
          </p:cNvGrpSpPr>
          <p:nvPr userDrawn="1"/>
        </p:nvGrpSpPr>
        <p:grpSpPr bwMode="auto">
          <a:xfrm>
            <a:off x="7848600" y="4343400"/>
            <a:ext cx="742950" cy="1058863"/>
            <a:chOff x="7848600" y="4343400"/>
            <a:chExt cx="742950" cy="1058863"/>
          </a:xfrm>
        </p:grpSpPr>
        <p:sp>
          <p:nvSpPr>
            <p:cNvPr id="16" name="Freeform 19"/>
            <p:cNvSpPr>
              <a:spLocks/>
            </p:cNvSpPr>
            <p:nvPr userDrawn="1"/>
          </p:nvSpPr>
          <p:spPr bwMode="auto">
            <a:xfrm rot="7320404">
              <a:off x="7793038" y="4660900"/>
              <a:ext cx="998538" cy="465137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17" name="Freeform 20"/>
            <p:cNvSpPr>
              <a:spLocks/>
            </p:cNvSpPr>
            <p:nvPr userDrawn="1"/>
          </p:nvSpPr>
          <p:spPr bwMode="auto">
            <a:xfrm rot="7320404">
              <a:off x="7766845" y="4641056"/>
              <a:ext cx="995362" cy="460375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0000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18" name="Freeform 21"/>
            <p:cNvSpPr>
              <a:spLocks/>
            </p:cNvSpPr>
            <p:nvPr userDrawn="1"/>
          </p:nvSpPr>
          <p:spPr bwMode="auto">
            <a:xfrm rot="7320404">
              <a:off x="7938295" y="4622006"/>
              <a:ext cx="658812" cy="422275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grpSp>
          <p:nvGrpSpPr>
            <p:cNvPr id="19" name="Group 22"/>
            <p:cNvGrpSpPr>
              <a:grpSpLocks/>
            </p:cNvGrpSpPr>
            <p:nvPr userDrawn="1"/>
          </p:nvGrpSpPr>
          <p:grpSpPr bwMode="auto">
            <a:xfrm>
              <a:off x="7848600" y="4343400"/>
              <a:ext cx="742950" cy="1058863"/>
              <a:chOff x="4986" y="2752"/>
              <a:chExt cx="468" cy="667"/>
            </a:xfrm>
          </p:grpSpPr>
          <p:sp>
            <p:nvSpPr>
              <p:cNvPr id="20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ea typeface="ＭＳ Ｐゴシック"/>
                  <a:cs typeface="Arial" pitchFamily="34" charset="0"/>
                </a:endParaRPr>
              </a:p>
            </p:txBody>
          </p:sp>
          <p:sp>
            <p:nvSpPr>
              <p:cNvPr id="21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ea typeface="ＭＳ Ｐゴシック"/>
                  <a:cs typeface="Arial" pitchFamily="34" charset="0"/>
                </a:endParaRPr>
              </a:p>
            </p:txBody>
          </p:sp>
          <p:sp>
            <p:nvSpPr>
              <p:cNvPr id="22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ea typeface="ＭＳ Ｐゴシック"/>
                  <a:cs typeface="Arial" pitchFamily="34" charset="0"/>
                </a:endParaRPr>
              </a:p>
            </p:txBody>
          </p:sp>
          <p:sp>
            <p:nvSpPr>
              <p:cNvPr id="23" name="Freeform 26"/>
              <p:cNvSpPr>
                <a:spLocks/>
              </p:cNvSpPr>
              <p:nvPr userDrawn="1"/>
            </p:nvSpPr>
            <p:spPr bwMode="auto">
              <a:xfrm rot="7320404">
                <a:off x="5365" y="2873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ea typeface="ＭＳ Ｐゴシック"/>
                  <a:cs typeface="Arial" pitchFamily="34" charset="0"/>
                </a:endParaRPr>
              </a:p>
            </p:txBody>
          </p:sp>
          <p:sp>
            <p:nvSpPr>
              <p:cNvPr id="24" name="Freeform 27"/>
              <p:cNvSpPr>
                <a:spLocks/>
              </p:cNvSpPr>
              <p:nvPr userDrawn="1"/>
            </p:nvSpPr>
            <p:spPr bwMode="auto">
              <a:xfrm rot="7320404">
                <a:off x="5137" y="3000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ea typeface="ＭＳ Ｐゴシック"/>
                  <a:cs typeface="Arial" pitchFamily="34" charset="0"/>
                </a:endParaRPr>
              </a:p>
            </p:txBody>
          </p:sp>
        </p:grpSp>
      </p:grpSp>
      <p:sp>
        <p:nvSpPr>
          <p:cNvPr id="25" name="Freeform 28"/>
          <p:cNvSpPr>
            <a:spLocks/>
          </p:cNvSpPr>
          <p:nvPr/>
        </p:nvSpPr>
        <p:spPr bwMode="auto">
          <a:xfrm>
            <a:off x="901700" y="5054605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prstDash val="solid"/>
            <a:round/>
            <a:headEnd/>
            <a:tailEnd/>
          </a:ln>
          <a:effectLst/>
        </p:spPr>
        <p:txBody>
          <a:bodyPr lIns="91436" tIns="45716" rIns="91436" bIns="45716"/>
          <a:lstStyle/>
          <a:p>
            <a:pPr>
              <a:defRPr/>
            </a:pPr>
            <a:endParaRPr lang="en-US">
              <a:solidFill>
                <a:srgbClr val="000000"/>
              </a:solidFill>
              <a:ea typeface="ＭＳ Ｐゴシック"/>
              <a:cs typeface="Arial" pitchFamily="34" charset="0"/>
            </a:endParaRPr>
          </a:p>
        </p:txBody>
      </p:sp>
      <p:sp>
        <p:nvSpPr>
          <p:cNvPr id="26" name="Freeform 29"/>
          <p:cNvSpPr>
            <a:spLocks/>
          </p:cNvSpPr>
          <p:nvPr/>
        </p:nvSpPr>
        <p:spPr bwMode="auto">
          <a:xfrm>
            <a:off x="3886200" y="1905002"/>
            <a:ext cx="889000" cy="381000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280" y="144"/>
              </a:cxn>
              <a:cxn ang="0">
                <a:pos x="448" y="16"/>
              </a:cxn>
              <a:cxn ang="0">
                <a:pos x="560" y="240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gradFill flip="none" rotWithShape="1">
              <a:gsLst>
                <a:gs pos="0">
                  <a:srgbClr val="FF00FF"/>
                </a:gs>
                <a:gs pos="100000">
                  <a:srgbClr val="FFFFFF"/>
                </a:gs>
              </a:gsLst>
              <a:lin ang="0" scaled="1"/>
              <a:tileRect/>
            </a:gradFill>
            <a:round/>
            <a:headEnd/>
            <a:tailEnd/>
          </a:ln>
          <a:effectLst/>
        </p:spPr>
        <p:txBody>
          <a:bodyPr lIns="91436" tIns="45716" rIns="91436" bIns="45716"/>
          <a:lstStyle/>
          <a:p>
            <a:pPr>
              <a:defRPr/>
            </a:pPr>
            <a:endParaRPr lang="en-US" dirty="0">
              <a:solidFill>
                <a:srgbClr val="FF00FF"/>
              </a:solidFill>
              <a:ea typeface="ＭＳ Ｐゴシック"/>
              <a:cs typeface="Arial" pitchFamily="34" charset="0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blurRad="63500" dist="46662" dir="2115817" algn="ctr" rotWithShape="0">
              <a:schemeClr val="bg2">
                <a:alpha val="74998"/>
              </a:schemeClr>
            </a:outerShdw>
          </a:effectLst>
        </p:spPr>
        <p:txBody>
          <a:bodyPr/>
          <a:lstStyle>
            <a:lvl1pPr>
              <a:defRPr>
                <a:solidFill>
                  <a:srgbClr val="0000FF"/>
                </a:solidFill>
                <a:latin typeface="+mj-lt"/>
              </a:defRPr>
            </a:lvl1pPr>
          </a:lstStyle>
          <a:p>
            <a:r>
              <a:rPr lang="ja-JP" altLang="en-US" noProof="0" dirty="0" smtClean="0"/>
              <a:t>マスタ</a:t>
            </a:r>
            <a:r>
              <a:rPr lang="en-US" altLang="ja-JP" noProof="0" dirty="0" smtClean="0"/>
              <a:t> </a:t>
            </a:r>
            <a:r>
              <a:rPr lang="ja-JP" altLang="en-US" noProof="0" dirty="0" smtClean="0"/>
              <a:t>タイトルの書式設定</a:t>
            </a:r>
            <a:endParaRPr lang="en-US" altLang="ja-JP" noProof="0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defRPr sz="2000"/>
            </a:lvl1pPr>
          </a:lstStyle>
          <a:p>
            <a:r>
              <a:rPr lang="ja-JP" altLang="en-US"/>
              <a:t>マスタ</a:t>
            </a:r>
            <a:r>
              <a:rPr lang="en-US" altLang="ja-JP"/>
              <a:t> </a:t>
            </a:r>
            <a:r>
              <a:rPr lang="ja-JP" altLang="en-US"/>
              <a:t>サブタイトルの書式設定</a:t>
            </a:r>
            <a:endParaRPr lang="en-US" altLang="ja-JP"/>
          </a:p>
        </p:txBody>
      </p:sp>
      <p:sp>
        <p:nvSpPr>
          <p:cNvPr id="27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1377950" y="6248400"/>
            <a:ext cx="1728788" cy="330200"/>
          </a:xfrm>
        </p:spPr>
        <p:txBody>
          <a:bodyPr/>
          <a:lstStyle>
            <a:lvl1pPr>
              <a:defRPr sz="1400" b="1" i="0">
                <a:solidFill>
                  <a:srgbClr val="0000FF"/>
                </a:solidFill>
                <a:effectLst/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28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4978400" cy="381000"/>
          </a:xfrm>
        </p:spPr>
        <p:txBody>
          <a:bodyPr/>
          <a:lstStyle>
            <a:lvl1pPr>
              <a:defRPr sz="1400" b="1" i="0">
                <a:solidFill>
                  <a:srgbClr val="FF00FF"/>
                </a:solidFill>
                <a:effectLst/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29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115300" y="6248400"/>
            <a:ext cx="571500" cy="292100"/>
          </a:xfrm>
        </p:spPr>
        <p:txBody>
          <a:bodyPr/>
          <a:lstStyle>
            <a:lvl1pPr>
              <a:defRPr sz="1400" b="0" i="0">
                <a:solidFill>
                  <a:srgbClr val="0000FF"/>
                </a:solidFill>
                <a:effectLst/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fld id="{B35552E8-A1A4-4FA0-8BAF-6C0E6C44FF07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628984112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icture.outlook.eps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99324" y="16704"/>
            <a:ext cx="1492758" cy="688942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3" y="806454"/>
            <a:ext cx="8855075" cy="5616575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735669" y="6574370"/>
            <a:ext cx="1439332" cy="262467"/>
          </a:xfrm>
        </p:spPr>
        <p:txBody>
          <a:bodyPr/>
          <a:lstStyle>
            <a:lvl1pPr>
              <a:defRPr smtClean="0">
                <a:solidFill>
                  <a:srgbClr val="0000FF"/>
                </a:solidFill>
              </a:defRPr>
            </a:lvl1pPr>
          </a:lstStyle>
          <a:p>
            <a:endParaRPr lang="en-US" altLang="ja-JP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51206" y="6565900"/>
            <a:ext cx="4902200" cy="228600"/>
          </a:xfrm>
        </p:spPr>
        <p:txBody>
          <a:bodyPr/>
          <a:lstStyle>
            <a:lvl1pPr>
              <a:defRPr smtClean="0">
                <a:solidFill>
                  <a:srgbClr val="FF00FF"/>
                </a:solidFill>
              </a:defRPr>
            </a:lvl1pPr>
          </a:lstStyle>
          <a:p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0000FF"/>
                </a:solidFill>
              </a:defRPr>
            </a:lvl1pPr>
          </a:lstStyle>
          <a:p>
            <a:fld id="{5C1AF64A-CB62-3D4B-9CBC-C26B9FF18E2B}" type="slidenum">
              <a:rPr lang="en-US" altLang="ja-JP" smtClean="0"/>
              <a:pPr/>
              <a:t>‹#›</a:t>
            </a:fld>
            <a:endParaRPr lang="en-US" altLang="ja-JP" dirty="0"/>
          </a:p>
        </p:txBody>
      </p:sp>
      <p:grpSp>
        <p:nvGrpSpPr>
          <p:cNvPr id="10" name="Group 60"/>
          <p:cNvGrpSpPr>
            <a:grpSpLocks/>
          </p:cNvGrpSpPr>
          <p:nvPr userDrawn="1"/>
        </p:nvGrpSpPr>
        <p:grpSpPr bwMode="auto">
          <a:xfrm rot="5400000">
            <a:off x="4086225" y="-3648075"/>
            <a:ext cx="431800" cy="8604250"/>
            <a:chOff x="5468" y="1333"/>
            <a:chExt cx="243" cy="2714"/>
          </a:xfrm>
        </p:grpSpPr>
        <p:sp>
          <p:nvSpPr>
            <p:cNvPr id="11" name="Freeform 61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62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3500" y="0"/>
            <a:ext cx="6540500" cy="592138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5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5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78" indent="0">
              <a:buNone/>
              <a:defRPr sz="1800"/>
            </a:lvl2pPr>
            <a:lvl3pPr marL="914355" indent="0">
              <a:buNone/>
              <a:defRPr sz="1600"/>
            </a:lvl3pPr>
            <a:lvl4pPr marL="1371533" indent="0">
              <a:buNone/>
              <a:defRPr sz="1400"/>
            </a:lvl4pPr>
            <a:lvl5pPr marL="1828710" indent="0">
              <a:buNone/>
              <a:defRPr sz="1400"/>
            </a:lvl5pPr>
            <a:lvl6pPr marL="2285888" indent="0">
              <a:buNone/>
              <a:defRPr sz="1400"/>
            </a:lvl6pPr>
            <a:lvl7pPr marL="2743065" indent="0">
              <a:buNone/>
              <a:defRPr sz="1400"/>
            </a:lvl7pPr>
            <a:lvl8pPr marL="3200240" indent="0">
              <a:buNone/>
              <a:defRPr sz="1400"/>
            </a:lvl8pPr>
            <a:lvl9pPr marL="3657416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fld id="{6C840880-9B4F-4C3A-8EED-180A7DC34AE3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08121405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798638" y="6561138"/>
            <a:ext cx="1439862" cy="263525"/>
          </a:xfrm>
        </p:spPr>
        <p:txBody>
          <a:bodyPr/>
          <a:lstStyle>
            <a:lvl1pPr>
              <a:defRPr b="0">
                <a:solidFill>
                  <a:srgbClr val="0000FF"/>
                </a:solidFill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>
                <a:solidFill>
                  <a:srgbClr val="FF00FF"/>
                </a:solidFill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>
                <a:solidFill>
                  <a:srgbClr val="0000FF"/>
                </a:solidFill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fld id="{0FDC1F54-0016-4A56-9ADA-7CB38474FB95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514673965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7" descr="picture.outlook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8" y="17463"/>
            <a:ext cx="1492250" cy="687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up 60"/>
          <p:cNvGrpSpPr>
            <a:grpSpLocks/>
          </p:cNvGrpSpPr>
          <p:nvPr userDrawn="1"/>
        </p:nvGrpSpPr>
        <p:grpSpPr bwMode="auto">
          <a:xfrm rot="5400000">
            <a:off x="4086225" y="-3648075"/>
            <a:ext cx="431800" cy="8604250"/>
            <a:chOff x="5468" y="1333"/>
            <a:chExt cx="243" cy="2714"/>
          </a:xfrm>
        </p:grpSpPr>
        <p:sp>
          <p:nvSpPr>
            <p:cNvPr id="6" name="Freeform 5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7" name="Freeform 6"/>
            <p:cNvSpPr>
              <a:spLocks/>
            </p:cNvSpPr>
            <p:nvPr userDrawn="1"/>
          </p:nvSpPr>
          <p:spPr bwMode="auto">
            <a:xfrm flipH="1">
              <a:off x="5506" y="1335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</p:grp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3" y="806454"/>
            <a:ext cx="8855075" cy="5616575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3500" y="0"/>
            <a:ext cx="6540500" cy="592138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1735138" y="6573838"/>
            <a:ext cx="1439862" cy="263525"/>
          </a:xfrm>
        </p:spPr>
        <p:txBody>
          <a:bodyPr/>
          <a:lstStyle>
            <a:lvl1pPr>
              <a:defRPr b="0">
                <a:solidFill>
                  <a:srgbClr val="0000FF"/>
                </a:solidFill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>
                <a:solidFill>
                  <a:srgbClr val="FF00FF"/>
                </a:solidFill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>
                <a:solidFill>
                  <a:srgbClr val="0000FF"/>
                </a:solidFill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fld id="{E99937EF-AFA3-4916-9904-95525AEF2D36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861472400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fld id="{828643DD-0EBA-4EC9-A339-2B23B98EBC53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217431537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7" descr="picture.outlook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688" y="0"/>
            <a:ext cx="1492250" cy="68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oup 60"/>
          <p:cNvGrpSpPr>
            <a:grpSpLocks/>
          </p:cNvGrpSpPr>
          <p:nvPr userDrawn="1"/>
        </p:nvGrpSpPr>
        <p:grpSpPr bwMode="auto">
          <a:xfrm rot="5400000">
            <a:off x="4086225" y="-3660775"/>
            <a:ext cx="431800" cy="8604250"/>
            <a:chOff x="5468" y="1333"/>
            <a:chExt cx="243" cy="2714"/>
          </a:xfrm>
        </p:grpSpPr>
        <p:sp>
          <p:nvSpPr>
            <p:cNvPr id="5" name="Freeform 4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6" name="Freeform 5"/>
            <p:cNvSpPr>
              <a:spLocks/>
            </p:cNvSpPr>
            <p:nvPr userDrawn="1"/>
          </p:nvSpPr>
          <p:spPr bwMode="auto">
            <a:xfrm flipH="1">
              <a:off x="5506" y="1335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7800" y="0"/>
            <a:ext cx="6426200" cy="592138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fld id="{F519581B-24DE-4456-B6A9-B9AEE3ABC88F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414191706"/>
      </p:ext>
    </p:extLst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fld id="{A55C1895-8DB1-454D-914C-F7840754F37F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098886943"/>
      </p:ext>
    </p:extLst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0975" y="692155"/>
            <a:ext cx="4351338" cy="5616575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4718" y="692155"/>
            <a:ext cx="4351337" cy="5616575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858963" y="6565900"/>
            <a:ext cx="1506537" cy="274638"/>
          </a:xfrm>
        </p:spPr>
        <p:txBody>
          <a:bodyPr/>
          <a:lstStyle>
            <a:lvl1pPr>
              <a:defRPr b="0"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75025" y="6578600"/>
            <a:ext cx="4237038" cy="228600"/>
          </a:xfrm>
        </p:spPr>
        <p:txBody>
          <a:bodyPr/>
          <a:lstStyle>
            <a:lvl1pPr>
              <a:defRPr b="0"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fld id="{1F263D0B-E162-4B6D-90DF-8D07BF37FC14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682257089"/>
      </p:ext>
    </p:extLst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2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 b="0">
                <a:latin typeface="Arial" pitchFamily="34" charset="0"/>
                <a:ea typeface="ＭＳ Ｐゴシック" pitchFamily="48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 b="0">
                <a:latin typeface="Arial" pitchFamily="34" charset="0"/>
                <a:ea typeface="ＭＳ Ｐゴシック" pitchFamily="48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 b="0"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fld id="{F05AF0EE-76EA-4002-94E1-5B205F620A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756818"/>
      </p:ext>
    </p:extLst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blackWhite">
          <a:xfrm>
            <a:off x="20638" y="12704"/>
            <a:ext cx="889635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gradFill flip="none" rotWithShape="1">
            <a:gsLst>
              <a:gs pos="0">
                <a:srgbClr val="FFFF66"/>
              </a:gs>
              <a:gs pos="100000">
                <a:srgbClr val="FFFFFF"/>
              </a:gs>
            </a:gsLst>
            <a:path path="circle">
              <a:fillToRect l="50000" t="50000" r="50000" b="50000"/>
            </a:path>
            <a:tileRect/>
          </a:gradFill>
          <a:ln w="9525">
            <a:solidFill>
              <a:srgbClr val="FFFF66"/>
            </a:solidFill>
            <a:round/>
            <a:headEnd/>
            <a:tailEnd/>
          </a:ln>
          <a:effectLst>
            <a:glow rad="101600">
              <a:srgbClr val="FFFEE7">
                <a:alpha val="75000"/>
              </a:srgbClr>
            </a:glow>
          </a:effectLst>
          <a:scene3d>
            <a:camera prst="orthographicFront"/>
            <a:lightRig rig="threePt" dir="t"/>
          </a:scene3d>
          <a:sp3d>
            <a:bevelT w="114300" prst="artDeco"/>
            <a:bevelB w="114300" prst="artDeco"/>
          </a:sp3d>
        </p:spPr>
        <p:txBody>
          <a:bodyPr lIns="91436" tIns="45716" rIns="91436" bIns="45716"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Comic Sans MS"/>
              <a:ea typeface="ＭＳ Ｐゴシック"/>
              <a:cs typeface="Arial" pitchFamily="34" charset="0"/>
            </a:endParaRPr>
          </a:p>
        </p:txBody>
      </p:sp>
      <p:grpSp>
        <p:nvGrpSpPr>
          <p:cNvPr id="5" name="Group 4"/>
          <p:cNvGrpSpPr/>
          <p:nvPr userDrawn="1"/>
        </p:nvGrpSpPr>
        <p:grpSpPr>
          <a:xfrm>
            <a:off x="195268" y="228600"/>
            <a:ext cx="3787775" cy="1722438"/>
            <a:chOff x="195263" y="228600"/>
            <a:chExt cx="3787775" cy="1722438"/>
          </a:xfrm>
          <a:effectLst>
            <a:glow rad="101600">
              <a:schemeClr val="bg1">
                <a:lumMod val="85000"/>
                <a:alpha val="75000"/>
              </a:schemeClr>
            </a:glow>
          </a:effectLst>
        </p:grpSpPr>
        <p:sp>
          <p:nvSpPr>
            <p:cNvPr id="6" name="Freeform 9"/>
            <p:cNvSpPr>
              <a:spLocks/>
            </p:cNvSpPr>
            <p:nvPr/>
          </p:nvSpPr>
          <p:spPr bwMode="auto">
            <a:xfrm>
              <a:off x="280988" y="280988"/>
              <a:ext cx="3571875" cy="1614488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auto">
            <a:xfrm>
              <a:off x="304800" y="228600"/>
              <a:ext cx="3562350" cy="1598613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00FF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8" name="Freeform 11"/>
            <p:cNvSpPr>
              <a:spLocks/>
            </p:cNvSpPr>
            <p:nvPr/>
          </p:nvSpPr>
          <p:spPr bwMode="auto">
            <a:xfrm>
              <a:off x="752476" y="457200"/>
              <a:ext cx="2362200" cy="1458913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grpSp>
          <p:nvGrpSpPr>
            <p:cNvPr id="9" name="Group 12"/>
            <p:cNvGrpSpPr>
              <a:grpSpLocks/>
            </p:cNvGrpSpPr>
            <p:nvPr/>
          </p:nvGrpSpPr>
          <p:grpSpPr bwMode="auto">
            <a:xfrm>
              <a:off x="195263" y="234950"/>
              <a:ext cx="3787775" cy="1716088"/>
              <a:chOff x="123" y="148"/>
              <a:chExt cx="2386" cy="1081"/>
            </a:xfrm>
          </p:grpSpPr>
          <p:sp>
            <p:nvSpPr>
              <p:cNvPr id="10" name="Freeform 13"/>
              <p:cNvSpPr>
                <a:spLocks/>
              </p:cNvSpPr>
              <p:nvPr/>
            </p:nvSpPr>
            <p:spPr bwMode="auto">
              <a:xfrm>
                <a:off x="2005" y="934"/>
                <a:ext cx="212" cy="214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ea typeface="ＭＳ Ｐゴシック"/>
                  <a:cs typeface="Arial" pitchFamily="34" charset="0"/>
                </a:endParaRPr>
              </a:p>
            </p:txBody>
          </p:sp>
          <p:sp>
            <p:nvSpPr>
              <p:cNvPr id="11" name="Freeform 14"/>
              <p:cNvSpPr>
                <a:spLocks/>
              </p:cNvSpPr>
              <p:nvPr/>
            </p:nvSpPr>
            <p:spPr bwMode="auto">
              <a:xfrm>
                <a:off x="123" y="148"/>
                <a:ext cx="2386" cy="108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ea typeface="ＭＳ Ｐゴシック"/>
                  <a:cs typeface="Arial" pitchFamily="34" charset="0"/>
                </a:endParaRPr>
              </a:p>
            </p:txBody>
          </p:sp>
          <p:sp>
            <p:nvSpPr>
              <p:cNvPr id="12" name="Freeform 15"/>
              <p:cNvSpPr>
                <a:spLocks/>
              </p:cNvSpPr>
              <p:nvPr/>
            </p:nvSpPr>
            <p:spPr bwMode="auto">
              <a:xfrm>
                <a:off x="324" y="158"/>
                <a:ext cx="1686" cy="614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ea typeface="ＭＳ Ｐゴシック"/>
                  <a:cs typeface="Arial" pitchFamily="34" charset="0"/>
                </a:endParaRPr>
              </a:p>
            </p:txBody>
          </p:sp>
          <p:sp>
            <p:nvSpPr>
              <p:cNvPr id="13" name="Freeform 16"/>
              <p:cNvSpPr>
                <a:spLocks/>
              </p:cNvSpPr>
              <p:nvPr/>
            </p:nvSpPr>
            <p:spPr bwMode="auto">
              <a:xfrm>
                <a:off x="409" y="251"/>
                <a:ext cx="227" cy="410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ea typeface="ＭＳ Ｐゴシック"/>
                  <a:cs typeface="Arial" pitchFamily="34" charset="0"/>
                </a:endParaRPr>
              </a:p>
            </p:txBody>
          </p:sp>
          <p:sp>
            <p:nvSpPr>
              <p:cNvPr id="14" name="Freeform 17"/>
              <p:cNvSpPr>
                <a:spLocks/>
              </p:cNvSpPr>
              <p:nvPr/>
            </p:nvSpPr>
            <p:spPr bwMode="auto">
              <a:xfrm>
                <a:off x="846" y="536"/>
                <a:ext cx="691" cy="36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ea typeface="ＭＳ Ｐゴシック"/>
                  <a:cs typeface="Arial" pitchFamily="34" charset="0"/>
                </a:endParaRPr>
              </a:p>
            </p:txBody>
          </p:sp>
        </p:grpSp>
      </p:grpSp>
      <p:grpSp>
        <p:nvGrpSpPr>
          <p:cNvPr id="15" name="Group 70"/>
          <p:cNvGrpSpPr>
            <a:grpSpLocks/>
          </p:cNvGrpSpPr>
          <p:nvPr userDrawn="1"/>
        </p:nvGrpSpPr>
        <p:grpSpPr bwMode="auto">
          <a:xfrm>
            <a:off x="7848600" y="4343400"/>
            <a:ext cx="742950" cy="1058863"/>
            <a:chOff x="7848600" y="4343400"/>
            <a:chExt cx="742950" cy="1058863"/>
          </a:xfrm>
        </p:grpSpPr>
        <p:sp>
          <p:nvSpPr>
            <p:cNvPr id="16" name="Freeform 19"/>
            <p:cNvSpPr>
              <a:spLocks/>
            </p:cNvSpPr>
            <p:nvPr userDrawn="1"/>
          </p:nvSpPr>
          <p:spPr bwMode="auto">
            <a:xfrm rot="7320404">
              <a:off x="7793038" y="4660900"/>
              <a:ext cx="998538" cy="465137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17" name="Freeform 20"/>
            <p:cNvSpPr>
              <a:spLocks/>
            </p:cNvSpPr>
            <p:nvPr userDrawn="1"/>
          </p:nvSpPr>
          <p:spPr bwMode="auto">
            <a:xfrm rot="7320404">
              <a:off x="7766845" y="4641056"/>
              <a:ext cx="995362" cy="460375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0000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18" name="Freeform 21"/>
            <p:cNvSpPr>
              <a:spLocks/>
            </p:cNvSpPr>
            <p:nvPr userDrawn="1"/>
          </p:nvSpPr>
          <p:spPr bwMode="auto">
            <a:xfrm rot="7320404">
              <a:off x="7938295" y="4622006"/>
              <a:ext cx="658812" cy="422275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grpSp>
          <p:nvGrpSpPr>
            <p:cNvPr id="19" name="Group 22"/>
            <p:cNvGrpSpPr>
              <a:grpSpLocks/>
            </p:cNvGrpSpPr>
            <p:nvPr userDrawn="1"/>
          </p:nvGrpSpPr>
          <p:grpSpPr bwMode="auto">
            <a:xfrm>
              <a:off x="7848600" y="4343400"/>
              <a:ext cx="742950" cy="1058863"/>
              <a:chOff x="4986" y="2752"/>
              <a:chExt cx="468" cy="667"/>
            </a:xfrm>
          </p:grpSpPr>
          <p:sp>
            <p:nvSpPr>
              <p:cNvPr id="20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ea typeface="ＭＳ Ｐゴシック"/>
                  <a:cs typeface="Arial" pitchFamily="34" charset="0"/>
                </a:endParaRPr>
              </a:p>
            </p:txBody>
          </p:sp>
          <p:sp>
            <p:nvSpPr>
              <p:cNvPr id="21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ea typeface="ＭＳ Ｐゴシック"/>
                  <a:cs typeface="Arial" pitchFamily="34" charset="0"/>
                </a:endParaRPr>
              </a:p>
            </p:txBody>
          </p:sp>
          <p:sp>
            <p:nvSpPr>
              <p:cNvPr id="22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ea typeface="ＭＳ Ｐゴシック"/>
                  <a:cs typeface="Arial" pitchFamily="34" charset="0"/>
                </a:endParaRPr>
              </a:p>
            </p:txBody>
          </p:sp>
          <p:sp>
            <p:nvSpPr>
              <p:cNvPr id="23" name="Freeform 26"/>
              <p:cNvSpPr>
                <a:spLocks/>
              </p:cNvSpPr>
              <p:nvPr userDrawn="1"/>
            </p:nvSpPr>
            <p:spPr bwMode="auto">
              <a:xfrm rot="7320404">
                <a:off x="5365" y="2873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ea typeface="ＭＳ Ｐゴシック"/>
                  <a:cs typeface="Arial" pitchFamily="34" charset="0"/>
                </a:endParaRPr>
              </a:p>
            </p:txBody>
          </p:sp>
          <p:sp>
            <p:nvSpPr>
              <p:cNvPr id="24" name="Freeform 27"/>
              <p:cNvSpPr>
                <a:spLocks/>
              </p:cNvSpPr>
              <p:nvPr userDrawn="1"/>
            </p:nvSpPr>
            <p:spPr bwMode="auto">
              <a:xfrm rot="7320404">
                <a:off x="5137" y="3000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ea typeface="ＭＳ Ｐゴシック"/>
                  <a:cs typeface="Arial" pitchFamily="34" charset="0"/>
                </a:endParaRPr>
              </a:p>
            </p:txBody>
          </p:sp>
        </p:grpSp>
      </p:grpSp>
      <p:sp>
        <p:nvSpPr>
          <p:cNvPr id="25" name="Freeform 28"/>
          <p:cNvSpPr>
            <a:spLocks/>
          </p:cNvSpPr>
          <p:nvPr/>
        </p:nvSpPr>
        <p:spPr bwMode="auto">
          <a:xfrm>
            <a:off x="901700" y="5054605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prstDash val="solid"/>
            <a:round/>
            <a:headEnd/>
            <a:tailEnd/>
          </a:ln>
          <a:effectLst/>
        </p:spPr>
        <p:txBody>
          <a:bodyPr lIns="91436" tIns="45716" rIns="91436" bIns="45716"/>
          <a:lstStyle/>
          <a:p>
            <a:pPr>
              <a:defRPr/>
            </a:pPr>
            <a:endParaRPr lang="en-US">
              <a:solidFill>
                <a:srgbClr val="000000"/>
              </a:solidFill>
              <a:ea typeface="ＭＳ Ｐゴシック"/>
              <a:cs typeface="Arial" pitchFamily="34" charset="0"/>
            </a:endParaRPr>
          </a:p>
        </p:txBody>
      </p:sp>
      <p:sp>
        <p:nvSpPr>
          <p:cNvPr id="26" name="Freeform 29"/>
          <p:cNvSpPr>
            <a:spLocks/>
          </p:cNvSpPr>
          <p:nvPr/>
        </p:nvSpPr>
        <p:spPr bwMode="auto">
          <a:xfrm>
            <a:off x="3886200" y="1905002"/>
            <a:ext cx="889000" cy="381000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280" y="144"/>
              </a:cxn>
              <a:cxn ang="0">
                <a:pos x="448" y="16"/>
              </a:cxn>
              <a:cxn ang="0">
                <a:pos x="560" y="240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gradFill flip="none" rotWithShape="1">
              <a:gsLst>
                <a:gs pos="0">
                  <a:srgbClr val="FF00FF"/>
                </a:gs>
                <a:gs pos="100000">
                  <a:srgbClr val="FFFFFF"/>
                </a:gs>
              </a:gsLst>
              <a:lin ang="0" scaled="1"/>
              <a:tileRect/>
            </a:gradFill>
            <a:round/>
            <a:headEnd/>
            <a:tailEnd/>
          </a:ln>
          <a:effectLst/>
        </p:spPr>
        <p:txBody>
          <a:bodyPr lIns="91436" tIns="45716" rIns="91436" bIns="45716"/>
          <a:lstStyle/>
          <a:p>
            <a:pPr>
              <a:defRPr/>
            </a:pPr>
            <a:endParaRPr lang="en-US" dirty="0">
              <a:solidFill>
                <a:srgbClr val="FF00FF"/>
              </a:solidFill>
              <a:ea typeface="ＭＳ Ｐゴシック"/>
              <a:cs typeface="Arial" pitchFamily="34" charset="0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blurRad="63500" dist="46662" dir="2115817" algn="ctr" rotWithShape="0">
              <a:schemeClr val="bg2">
                <a:alpha val="74998"/>
              </a:schemeClr>
            </a:outerShdw>
          </a:effectLst>
        </p:spPr>
        <p:txBody>
          <a:bodyPr/>
          <a:lstStyle>
            <a:lvl1pPr>
              <a:defRPr>
                <a:solidFill>
                  <a:srgbClr val="0000FF"/>
                </a:solidFill>
                <a:latin typeface="+mj-lt"/>
              </a:defRPr>
            </a:lvl1pPr>
          </a:lstStyle>
          <a:p>
            <a:r>
              <a:rPr lang="ja-JP" altLang="en-US" noProof="0" dirty="0" smtClean="0"/>
              <a:t>マスタ</a:t>
            </a:r>
            <a:r>
              <a:rPr lang="en-US" altLang="ja-JP" noProof="0" dirty="0" smtClean="0"/>
              <a:t> </a:t>
            </a:r>
            <a:r>
              <a:rPr lang="ja-JP" altLang="en-US" noProof="0" dirty="0" smtClean="0"/>
              <a:t>タイトルの書式設定</a:t>
            </a:r>
            <a:endParaRPr lang="en-US" altLang="ja-JP" noProof="0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defRPr sz="2000"/>
            </a:lvl1pPr>
          </a:lstStyle>
          <a:p>
            <a:r>
              <a:rPr lang="ja-JP" altLang="en-US"/>
              <a:t>マスタ</a:t>
            </a:r>
            <a:r>
              <a:rPr lang="en-US" altLang="ja-JP"/>
              <a:t> </a:t>
            </a:r>
            <a:r>
              <a:rPr lang="ja-JP" altLang="en-US"/>
              <a:t>サブタイトルの書式設定</a:t>
            </a:r>
            <a:endParaRPr lang="en-US" altLang="ja-JP"/>
          </a:p>
        </p:txBody>
      </p:sp>
      <p:sp>
        <p:nvSpPr>
          <p:cNvPr id="27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1377950" y="6248400"/>
            <a:ext cx="1728788" cy="330200"/>
          </a:xfrm>
        </p:spPr>
        <p:txBody>
          <a:bodyPr/>
          <a:lstStyle>
            <a:lvl1pPr>
              <a:defRPr sz="1400" b="1" i="0">
                <a:solidFill>
                  <a:srgbClr val="0000FF"/>
                </a:solidFill>
                <a:effectLst/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28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4978400" cy="381000"/>
          </a:xfrm>
        </p:spPr>
        <p:txBody>
          <a:bodyPr/>
          <a:lstStyle>
            <a:lvl1pPr>
              <a:defRPr sz="1400" b="1" i="0">
                <a:solidFill>
                  <a:srgbClr val="FF00FF"/>
                </a:solidFill>
                <a:effectLst/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29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115300" y="6248400"/>
            <a:ext cx="571500" cy="292100"/>
          </a:xfrm>
        </p:spPr>
        <p:txBody>
          <a:bodyPr/>
          <a:lstStyle>
            <a:lvl1pPr>
              <a:defRPr sz="1400" b="0" i="0">
                <a:solidFill>
                  <a:srgbClr val="0000FF"/>
                </a:solidFill>
                <a:effectLst/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fld id="{69B80AB2-15A9-4089-B617-6247994805CE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744593638"/>
      </p:ext>
    </p:extLst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5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5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78" indent="0">
              <a:buNone/>
              <a:defRPr sz="1800"/>
            </a:lvl2pPr>
            <a:lvl3pPr marL="914355" indent="0">
              <a:buNone/>
              <a:defRPr sz="1600"/>
            </a:lvl3pPr>
            <a:lvl4pPr marL="1371533" indent="0">
              <a:buNone/>
              <a:defRPr sz="1400"/>
            </a:lvl4pPr>
            <a:lvl5pPr marL="1828710" indent="0">
              <a:buNone/>
              <a:defRPr sz="1400"/>
            </a:lvl5pPr>
            <a:lvl6pPr marL="2285888" indent="0">
              <a:buNone/>
              <a:defRPr sz="1400"/>
            </a:lvl6pPr>
            <a:lvl7pPr marL="2743065" indent="0">
              <a:buNone/>
              <a:defRPr sz="1400"/>
            </a:lvl7pPr>
            <a:lvl8pPr marL="3200240" indent="0">
              <a:buNone/>
              <a:defRPr sz="1400"/>
            </a:lvl8pPr>
            <a:lvl9pPr marL="3657416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fld id="{01B239CE-6488-4245-A9C1-75AF1582DEBA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99205500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 altLang="ja-JP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 altLang="ja-JP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1EC7F85B-340E-9941-AF39-030851572DD6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798638" y="6561138"/>
            <a:ext cx="1439862" cy="263525"/>
          </a:xfrm>
        </p:spPr>
        <p:txBody>
          <a:bodyPr/>
          <a:lstStyle>
            <a:lvl1pPr>
              <a:defRPr b="0">
                <a:solidFill>
                  <a:srgbClr val="0000FF"/>
                </a:solidFill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>
                <a:solidFill>
                  <a:srgbClr val="FF00FF"/>
                </a:solidFill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>
                <a:solidFill>
                  <a:srgbClr val="0000FF"/>
                </a:solidFill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fld id="{1882EEA9-9295-4E3B-B747-6FDEDB255896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629851824"/>
      </p:ext>
    </p:extLst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7" descr="picture.outlook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0088" y="17463"/>
            <a:ext cx="1492250" cy="687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up 60"/>
          <p:cNvGrpSpPr>
            <a:grpSpLocks/>
          </p:cNvGrpSpPr>
          <p:nvPr userDrawn="1"/>
        </p:nvGrpSpPr>
        <p:grpSpPr bwMode="auto">
          <a:xfrm rot="5400000">
            <a:off x="4086225" y="-3648075"/>
            <a:ext cx="431800" cy="8604250"/>
            <a:chOff x="5468" y="1333"/>
            <a:chExt cx="243" cy="2714"/>
          </a:xfrm>
        </p:grpSpPr>
        <p:sp>
          <p:nvSpPr>
            <p:cNvPr id="6" name="Freeform 5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7" name="Freeform 6"/>
            <p:cNvSpPr>
              <a:spLocks/>
            </p:cNvSpPr>
            <p:nvPr userDrawn="1"/>
          </p:nvSpPr>
          <p:spPr bwMode="auto">
            <a:xfrm flipH="1">
              <a:off x="5506" y="1335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</p:grp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3" y="806454"/>
            <a:ext cx="8855075" cy="5616575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3500" y="0"/>
            <a:ext cx="6540500" cy="592138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1735138" y="6573838"/>
            <a:ext cx="1439862" cy="263525"/>
          </a:xfrm>
        </p:spPr>
        <p:txBody>
          <a:bodyPr/>
          <a:lstStyle>
            <a:lvl1pPr>
              <a:defRPr b="0">
                <a:solidFill>
                  <a:srgbClr val="0000FF"/>
                </a:solidFill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>
                <a:solidFill>
                  <a:srgbClr val="FF00FF"/>
                </a:solidFill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>
                <a:solidFill>
                  <a:srgbClr val="0000FF"/>
                </a:solidFill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fld id="{A913E591-C417-4708-A8E8-386F75175D1A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280852098"/>
      </p:ext>
    </p:extLst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fld id="{DE4BF92C-17FF-41BA-A7E4-FF59521CD186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517869079"/>
      </p:ext>
    </p:extLst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7" descr="picture.outlook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4688" y="0"/>
            <a:ext cx="1492250" cy="68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oup 60"/>
          <p:cNvGrpSpPr>
            <a:grpSpLocks/>
          </p:cNvGrpSpPr>
          <p:nvPr userDrawn="1"/>
        </p:nvGrpSpPr>
        <p:grpSpPr bwMode="auto">
          <a:xfrm rot="5400000">
            <a:off x="4086225" y="-3660775"/>
            <a:ext cx="431800" cy="8604250"/>
            <a:chOff x="5468" y="1333"/>
            <a:chExt cx="243" cy="2714"/>
          </a:xfrm>
        </p:grpSpPr>
        <p:sp>
          <p:nvSpPr>
            <p:cNvPr id="5" name="Freeform 4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6" name="Freeform 5"/>
            <p:cNvSpPr>
              <a:spLocks/>
            </p:cNvSpPr>
            <p:nvPr userDrawn="1"/>
          </p:nvSpPr>
          <p:spPr bwMode="auto">
            <a:xfrm flipH="1">
              <a:off x="5506" y="1335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7800" y="0"/>
            <a:ext cx="6426200" cy="592138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fld id="{E76FFBFB-06A2-4796-80DE-45405F7054DE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195755973"/>
      </p:ext>
    </p:extLst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fld id="{2776CE3C-7FE9-4129-AC0A-DFE139F373FB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149489560"/>
      </p:ext>
    </p:extLst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0975" y="692155"/>
            <a:ext cx="4351338" cy="5616575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4718" y="692155"/>
            <a:ext cx="4351337" cy="5616575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858963" y="6565900"/>
            <a:ext cx="1506537" cy="274638"/>
          </a:xfrm>
        </p:spPr>
        <p:txBody>
          <a:bodyPr/>
          <a:lstStyle>
            <a:lvl1pPr>
              <a:defRPr b="0"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75025" y="6578600"/>
            <a:ext cx="4237038" cy="228600"/>
          </a:xfrm>
        </p:spPr>
        <p:txBody>
          <a:bodyPr/>
          <a:lstStyle>
            <a:lvl1pPr>
              <a:defRPr b="0"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fld id="{2CC56FE8-C15B-4A6C-8B7A-EF7042CC4634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337154932"/>
      </p:ext>
    </p:extLst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2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 b="0">
                <a:latin typeface="Arial" pitchFamily="34" charset="0"/>
                <a:ea typeface="ＭＳ Ｐゴシック" pitchFamily="48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 b="0">
                <a:latin typeface="Arial" pitchFamily="34" charset="0"/>
                <a:ea typeface="ＭＳ Ｐゴシック" pitchFamily="48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 b="0">
                <a:latin typeface="Arial" pitchFamily="34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fld id="{EBCB642E-D177-4F31-B598-1761AAFA04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3277162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 altLang="ja-JP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 altLang="ja-JP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1EC7F85B-340E-9941-AF39-030851572DD6}" type="slidenum">
              <a:rPr lang="en-US" altLang="ja-JP"/>
              <a:pPr/>
              <a:t>‹#›</a:t>
            </a:fld>
            <a:endParaRPr lang="en-US" altLang="ja-JP"/>
          </a:p>
        </p:txBody>
      </p:sp>
      <p:pic>
        <p:nvPicPr>
          <p:cNvPr id="6" name="Picture 5" descr="picture.outlook.eps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3924" y="0"/>
            <a:ext cx="1492758" cy="688942"/>
          </a:xfrm>
          <a:prstGeom prst="rect">
            <a:avLst/>
          </a:prstGeom>
        </p:spPr>
      </p:pic>
      <p:grpSp>
        <p:nvGrpSpPr>
          <p:cNvPr id="8" name="Group 60"/>
          <p:cNvGrpSpPr>
            <a:grpSpLocks/>
          </p:cNvGrpSpPr>
          <p:nvPr userDrawn="1"/>
        </p:nvGrpSpPr>
        <p:grpSpPr bwMode="auto">
          <a:xfrm rot="5400000">
            <a:off x="4086225" y="-3660775"/>
            <a:ext cx="431800" cy="8604250"/>
            <a:chOff x="5468" y="1333"/>
            <a:chExt cx="243" cy="2714"/>
          </a:xfrm>
        </p:grpSpPr>
        <p:sp>
          <p:nvSpPr>
            <p:cNvPr id="9" name="Freeform 61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62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7800" y="0"/>
            <a:ext cx="6426200" cy="592138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 altLang="ja-JP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 altLang="ja-JP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4DBD2CD6-BD71-9540-8FCE-C04CD30520C4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0975" y="692155"/>
            <a:ext cx="4351338" cy="5616575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4718" y="692155"/>
            <a:ext cx="4351337" cy="5616575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858434" y="6565901"/>
            <a:ext cx="1507067" cy="275168"/>
          </a:xfrm>
        </p:spPr>
        <p:txBody>
          <a:bodyPr/>
          <a:lstStyle>
            <a:lvl1pPr>
              <a:defRPr smtClean="0"/>
            </a:lvl1pPr>
          </a:lstStyle>
          <a:p>
            <a:endParaRPr lang="en-US" altLang="ja-JP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75036" y="6578600"/>
            <a:ext cx="4236508" cy="228600"/>
          </a:xfrm>
        </p:spPr>
        <p:txBody>
          <a:bodyPr/>
          <a:lstStyle>
            <a:lvl1pPr>
              <a:defRPr smtClean="0"/>
            </a:lvl1pPr>
          </a:lstStyle>
          <a:p>
            <a:endParaRPr lang="en-US" altLang="ja-JP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5AC92166-1194-2F48-BFD2-97EB8C061038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2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2" y="6245228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ＭＳ Ｐゴシック" pitchFamily="48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5" y="6245228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ＭＳ Ｐゴシック" pitchFamily="48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8"/>
            <a:ext cx="2133600" cy="476250"/>
          </a:xfrm>
          <a:prstGeom prst="rect">
            <a:avLst/>
          </a:prstGeom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B32F8949-A4D7-1044-8DE4-2C17568E9D8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5.png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gi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image" Target="../media/image9.png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25.xml"/><Relationship Id="rId15" Type="http://schemas.openxmlformats.org/officeDocument/2006/relationships/image" Target="../media/image5.png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Relationship Id="rId14" Type="http://schemas.openxmlformats.org/officeDocument/2006/relationships/image" Target="../media/image4.gif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34.xml"/><Relationship Id="rId15" Type="http://schemas.openxmlformats.org/officeDocument/2006/relationships/image" Target="../media/image5.png"/><Relationship Id="rId10" Type="http://schemas.openxmlformats.org/officeDocument/2006/relationships/theme" Target="../theme/theme4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Relationship Id="rId14" Type="http://schemas.openxmlformats.org/officeDocument/2006/relationships/image" Target="../media/image4.gif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43.xml"/><Relationship Id="rId15" Type="http://schemas.openxmlformats.org/officeDocument/2006/relationships/image" Target="../media/image5.png"/><Relationship Id="rId10" Type="http://schemas.openxmlformats.org/officeDocument/2006/relationships/theme" Target="../theme/theme5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image" Target="../media/image10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2.xml"/><Relationship Id="rId15" Type="http://schemas.openxmlformats.org/officeDocument/2006/relationships/image" Target="../media/image5.png"/><Relationship Id="rId10" Type="http://schemas.openxmlformats.org/officeDocument/2006/relationships/theme" Target="../theme/theme6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Relationship Id="rId14" Type="http://schemas.openxmlformats.org/officeDocument/2006/relationships/image" Target="../media/image10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731434" y="6565901"/>
            <a:ext cx="1507067" cy="275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>
            <a:lvl1pPr algn="r">
              <a:defRPr kumimoji="0" sz="1200" i="1">
                <a:solidFill>
                  <a:srgbClr val="0000FF"/>
                </a:solidFill>
                <a:effectLst>
                  <a:outerShdw blurRad="38100" dist="38100" dir="2700000" algn="tl">
                    <a:srgbClr val="DDDDDD"/>
                  </a:outerShdw>
                </a:effectLst>
              </a:defRPr>
            </a:lvl1pPr>
          </a:lstStyle>
          <a:p>
            <a:endParaRPr lang="en-US" altLang="ja-JP" dirty="0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51206" y="6565900"/>
            <a:ext cx="4902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>
            <a:lvl1pPr algn="ctr">
              <a:defRPr kumimoji="0" sz="1200" i="1">
                <a:solidFill>
                  <a:srgbClr val="FF00FF"/>
                </a:solidFill>
                <a:effectLst>
                  <a:outerShdw blurRad="38100" dist="38100" dir="2700000" algn="tl">
                    <a:srgbClr val="DDDDDD"/>
                  </a:outerShdw>
                </a:effectLst>
              </a:defRPr>
            </a:lvl1pPr>
          </a:lstStyle>
          <a:p>
            <a:endParaRPr lang="en-US" altLang="ja-JP" dirty="0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29602" y="6553200"/>
            <a:ext cx="533400" cy="25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>
            <a:lvl1pPr algn="r">
              <a:defRPr kumimoji="0" sz="1200" i="1">
                <a:solidFill>
                  <a:srgbClr val="0000FF"/>
                </a:solidFill>
                <a:effectLst>
                  <a:outerShdw blurRad="38100" dist="38100" dir="2700000" algn="tl">
                    <a:srgbClr val="DDDDDD"/>
                  </a:outerShdw>
                </a:effectLst>
              </a:defRPr>
            </a:lvl1pPr>
          </a:lstStyle>
          <a:p>
            <a:fld id="{9EA87294-3AFE-9D4E-921B-BEF8B3AF57E5}" type="slidenum">
              <a:rPr lang="en-US" altLang="ja-JP" smtClean="0"/>
              <a:pPr/>
              <a:t>‹#›</a:t>
            </a:fld>
            <a:endParaRPr lang="en-US" altLang="ja-JP" dirty="0"/>
          </a:p>
        </p:txBody>
      </p:sp>
      <p:sp>
        <p:nvSpPr>
          <p:cNvPr id="8248" name="Rectangle 56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977" y="596900"/>
            <a:ext cx="9026525" cy="591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</a:t>
            </a:r>
            <a:r>
              <a:rPr lang="en-GB" dirty="0" smtClean="0"/>
              <a:t>level</a:t>
            </a:r>
            <a:endParaRPr lang="en-GB" dirty="0"/>
          </a:p>
        </p:txBody>
      </p:sp>
      <p:grpSp>
        <p:nvGrpSpPr>
          <p:cNvPr id="59" name="Group 58"/>
          <p:cNvGrpSpPr>
            <a:grpSpLocks noChangeAspect="1"/>
          </p:cNvGrpSpPr>
          <p:nvPr/>
        </p:nvGrpSpPr>
        <p:grpSpPr>
          <a:xfrm>
            <a:off x="0" y="6156722"/>
            <a:ext cx="1003762" cy="701278"/>
            <a:chOff x="7938" y="5878513"/>
            <a:chExt cx="1338262" cy="935037"/>
          </a:xfrm>
        </p:grpSpPr>
        <p:sp>
          <p:nvSpPr>
            <p:cNvPr id="8203" name="Freeform 11"/>
            <p:cNvSpPr>
              <a:spLocks noChangeAspect="1"/>
            </p:cNvSpPr>
            <p:nvPr userDrawn="1"/>
          </p:nvSpPr>
          <p:spPr bwMode="auto">
            <a:xfrm>
              <a:off x="30560" y="5896380"/>
              <a:ext cx="1296590" cy="773043"/>
            </a:xfrm>
            <a:custGeom>
              <a:avLst/>
              <a:gdLst/>
              <a:ahLst/>
              <a:cxnLst>
                <a:cxn ang="0">
                  <a:pos x="1587" y="1260"/>
                </a:cxn>
                <a:cxn ang="0">
                  <a:pos x="1420" y="1106"/>
                </a:cxn>
                <a:cxn ang="0">
                  <a:pos x="1331" y="477"/>
                </a:cxn>
                <a:cxn ang="0">
                  <a:pos x="2139" y="330"/>
                </a:cxn>
                <a:cxn ang="0">
                  <a:pos x="2177" y="203"/>
                </a:cxn>
                <a:cxn ang="0">
                  <a:pos x="2099" y="100"/>
                </a:cxn>
                <a:cxn ang="0">
                  <a:pos x="1276" y="211"/>
                </a:cxn>
                <a:cxn ang="0">
                  <a:pos x="1219" y="32"/>
                </a:cxn>
                <a:cxn ang="0">
                  <a:pos x="1085" y="0"/>
                </a:cxn>
                <a:cxn ang="0">
                  <a:pos x="958" y="28"/>
                </a:cxn>
                <a:cxn ang="0">
                  <a:pos x="888" y="106"/>
                </a:cxn>
                <a:cxn ang="0">
                  <a:pos x="937" y="285"/>
                </a:cxn>
                <a:cxn ang="0">
                  <a:pos x="660" y="441"/>
                </a:cxn>
                <a:cxn ang="0">
                  <a:pos x="983" y="473"/>
                </a:cxn>
                <a:cxn ang="0">
                  <a:pos x="1112" y="889"/>
                </a:cxn>
                <a:cxn ang="0">
                  <a:pos x="141" y="469"/>
                </a:cxn>
                <a:cxn ang="0">
                  <a:pos x="46" y="509"/>
                </a:cxn>
                <a:cxn ang="0">
                  <a:pos x="0" y="636"/>
                </a:cxn>
                <a:cxn ang="0">
                  <a:pos x="55" y="779"/>
                </a:cxn>
                <a:cxn ang="0">
                  <a:pos x="1139" y="1288"/>
                </a:cxn>
                <a:cxn ang="0">
                  <a:pos x="1378" y="1256"/>
                </a:cxn>
                <a:cxn ang="0">
                  <a:pos x="1570" y="1298"/>
                </a:cxn>
                <a:cxn ang="0">
                  <a:pos x="1587" y="1260"/>
                </a:cxn>
                <a:cxn ang="0">
                  <a:pos x="1587" y="1260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4" name="Freeform 12"/>
            <p:cNvSpPr>
              <a:spLocks noChangeAspect="1"/>
            </p:cNvSpPr>
            <p:nvPr userDrawn="1"/>
          </p:nvSpPr>
          <p:spPr bwMode="auto">
            <a:xfrm>
              <a:off x="1218803" y="5988097"/>
              <a:ext cx="84534" cy="153656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120" y="0"/>
                </a:cxn>
                <a:cxn ang="0">
                  <a:pos x="143" y="233"/>
                </a:cxn>
                <a:cxn ang="0">
                  <a:pos x="8" y="258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5" name="Freeform 13"/>
            <p:cNvSpPr>
              <a:spLocks noChangeAspect="1"/>
            </p:cNvSpPr>
            <p:nvPr userDrawn="1"/>
          </p:nvSpPr>
          <p:spPr bwMode="auto">
            <a:xfrm>
              <a:off x="25797" y="6216794"/>
              <a:ext cx="942975" cy="488363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6" name="Freeform 14"/>
            <p:cNvSpPr>
              <a:spLocks noChangeAspect="1"/>
            </p:cNvSpPr>
            <p:nvPr userDrawn="1"/>
          </p:nvSpPr>
          <p:spPr bwMode="auto">
            <a:xfrm>
              <a:off x="155575" y="6257292"/>
              <a:ext cx="625078" cy="445483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7" name="Freeform 15"/>
            <p:cNvSpPr>
              <a:spLocks noChangeAspect="1"/>
            </p:cNvSpPr>
            <p:nvPr userDrawn="1"/>
          </p:nvSpPr>
          <p:spPr bwMode="auto">
            <a:xfrm>
              <a:off x="579438" y="5928540"/>
              <a:ext cx="160734" cy="144127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160" y="0"/>
                </a:cxn>
                <a:cxn ang="0">
                  <a:pos x="251" y="36"/>
                </a:cxn>
                <a:cxn ang="0">
                  <a:pos x="272" y="139"/>
                </a:cxn>
                <a:cxn ang="0">
                  <a:pos x="164" y="146"/>
                </a:cxn>
                <a:cxn ang="0">
                  <a:pos x="32" y="241"/>
                </a:cxn>
                <a:cxn ang="0">
                  <a:pos x="0" y="28"/>
                </a:cxn>
                <a:cxn ang="0">
                  <a:pos x="0" y="28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8" name="Freeform 16"/>
            <p:cNvSpPr>
              <a:spLocks noChangeAspect="1"/>
            </p:cNvSpPr>
            <p:nvPr userDrawn="1"/>
          </p:nvSpPr>
          <p:spPr bwMode="auto">
            <a:xfrm>
              <a:off x="765175" y="6680143"/>
              <a:ext cx="90487" cy="133407"/>
            </a:xfrm>
            <a:custGeom>
              <a:avLst/>
              <a:gdLst/>
              <a:ahLst/>
              <a:cxnLst>
                <a:cxn ang="0">
                  <a:pos x="152" y="4"/>
                </a:cxn>
                <a:cxn ang="0">
                  <a:pos x="152" y="224"/>
                </a:cxn>
                <a:cxn ang="0">
                  <a:pos x="0" y="8"/>
                </a:cxn>
                <a:cxn ang="0">
                  <a:pos x="72" y="0"/>
                </a:cxn>
                <a:cxn ang="0">
                  <a:pos x="152" y="4"/>
                </a:cxn>
                <a:cxn ang="0">
                  <a:pos x="152" y="4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9" name="Freeform 17"/>
            <p:cNvSpPr>
              <a:spLocks noChangeAspect="1"/>
            </p:cNvSpPr>
            <p:nvPr userDrawn="1"/>
          </p:nvSpPr>
          <p:spPr bwMode="auto">
            <a:xfrm>
              <a:off x="602060" y="6017875"/>
              <a:ext cx="229791" cy="456203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87" y="0"/>
                </a:cxn>
                <a:cxn ang="0">
                  <a:pos x="232" y="6"/>
                </a:cxn>
                <a:cxn ang="0">
                  <a:pos x="386" y="764"/>
                </a:cxn>
                <a:cxn ang="0">
                  <a:pos x="279" y="720"/>
                </a:cxn>
                <a:cxn ang="0">
                  <a:pos x="152" y="677"/>
                </a:cxn>
                <a:cxn ang="0">
                  <a:pos x="0" y="80"/>
                </a:cxn>
                <a:cxn ang="0">
                  <a:pos x="0" y="80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10" name="Freeform 18"/>
            <p:cNvSpPr>
              <a:spLocks noChangeAspect="1"/>
            </p:cNvSpPr>
            <p:nvPr userDrawn="1"/>
          </p:nvSpPr>
          <p:spPr bwMode="auto">
            <a:xfrm>
              <a:off x="797322" y="5997626"/>
              <a:ext cx="433387" cy="207257"/>
            </a:xfrm>
            <a:custGeom>
              <a:avLst/>
              <a:gdLst/>
              <a:ahLst/>
              <a:cxnLst>
                <a:cxn ang="0">
                  <a:pos x="692" y="0"/>
                </a:cxn>
                <a:cxn ang="0">
                  <a:pos x="0" y="106"/>
                </a:cxn>
                <a:cxn ang="0">
                  <a:pos x="28" y="348"/>
                </a:cxn>
                <a:cxn ang="0">
                  <a:pos x="715" y="237"/>
                </a:cxn>
                <a:cxn ang="0">
                  <a:pos x="728" y="43"/>
                </a:cxn>
                <a:cxn ang="0">
                  <a:pos x="692" y="0"/>
                </a:cxn>
                <a:cxn ang="0">
                  <a:pos x="692" y="0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11" name="Freeform 19"/>
            <p:cNvSpPr>
              <a:spLocks noChangeAspect="1"/>
            </p:cNvSpPr>
            <p:nvPr userDrawn="1"/>
          </p:nvSpPr>
          <p:spPr bwMode="auto">
            <a:xfrm>
              <a:off x="415132" y="6120312"/>
              <a:ext cx="185737" cy="79806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78"/>
                </a:cxn>
                <a:cxn ang="0">
                  <a:pos x="312" y="135"/>
                </a:cxn>
                <a:cxn ang="0">
                  <a:pos x="272" y="0"/>
                </a:cxn>
                <a:cxn ang="0">
                  <a:pos x="272" y="0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8212" name="Group 20"/>
            <p:cNvGrpSpPr>
              <a:grpSpLocks noChangeAspect="1"/>
            </p:cNvGrpSpPr>
            <p:nvPr userDrawn="1"/>
          </p:nvGrpSpPr>
          <p:grpSpPr bwMode="auto">
            <a:xfrm>
              <a:off x="7938" y="5878513"/>
              <a:ext cx="1338262" cy="929081"/>
              <a:chOff x="5" y="3490"/>
              <a:chExt cx="1124" cy="780"/>
            </a:xfrm>
          </p:grpSpPr>
          <p:grpSp>
            <p:nvGrpSpPr>
              <p:cNvPr id="8213" name="Group 21"/>
              <p:cNvGrpSpPr>
                <a:grpSpLocks noChangeAspect="1"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8214" name="Freeform 22"/>
                <p:cNvSpPr>
                  <a:spLocks noChangeAspect="1"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/>
                  <a:ahLst/>
                  <a:cxnLst>
                    <a:cxn ang="0">
                      <a:pos x="0" y="107"/>
                    </a:cxn>
                    <a:cxn ang="0">
                      <a:pos x="114" y="10"/>
                    </a:cxn>
                    <a:cxn ang="0">
                      <a:pos x="213" y="0"/>
                    </a:cxn>
                    <a:cxn ang="0">
                      <a:pos x="292" y="27"/>
                    </a:cxn>
                    <a:cxn ang="0">
                      <a:pos x="313" y="91"/>
                    </a:cxn>
                    <a:cxn ang="0">
                      <a:pos x="167" y="67"/>
                    </a:cxn>
                    <a:cxn ang="0">
                      <a:pos x="74" y="101"/>
                    </a:cxn>
                    <a:cxn ang="0">
                      <a:pos x="13" y="175"/>
                    </a:cxn>
                    <a:cxn ang="0">
                      <a:pos x="0" y="107"/>
                    </a:cxn>
                    <a:cxn ang="0">
                      <a:pos x="0" y="107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215" name="Freeform 23"/>
                <p:cNvSpPr>
                  <a:spLocks noChangeAspect="1"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/>
                  <a:ahLst/>
                  <a:cxnLst>
                    <a:cxn ang="0">
                      <a:pos x="0" y="40"/>
                    </a:cxn>
                    <a:cxn ang="0">
                      <a:pos x="160" y="266"/>
                    </a:cxn>
                    <a:cxn ang="0">
                      <a:pos x="230" y="251"/>
                    </a:cxn>
                    <a:cxn ang="0">
                      <a:pos x="223" y="17"/>
                    </a:cxn>
                    <a:cxn ang="0">
                      <a:pos x="166" y="0"/>
                    </a:cxn>
                    <a:cxn ang="0">
                      <a:pos x="179" y="197"/>
                    </a:cxn>
                    <a:cxn ang="0">
                      <a:pos x="71" y="4"/>
                    </a:cxn>
                    <a:cxn ang="0">
                      <a:pos x="0" y="40"/>
                    </a:cxn>
                    <a:cxn ang="0">
                      <a:pos x="0" y="40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216" name="Freeform 24"/>
                <p:cNvSpPr>
                  <a:spLocks noChangeAspect="1"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36" y="93"/>
                    </a:cxn>
                    <a:cxn ang="0">
                      <a:pos x="44" y="154"/>
                    </a:cxn>
                    <a:cxn ang="0">
                      <a:pos x="27" y="234"/>
                    </a:cxn>
                    <a:cxn ang="0">
                      <a:pos x="80" y="220"/>
                    </a:cxn>
                    <a:cxn ang="0">
                      <a:pos x="87" y="116"/>
                    </a:cxn>
                    <a:cxn ang="0">
                      <a:pos x="46" y="0"/>
                    </a:cxn>
                    <a:cxn ang="0">
                      <a:pos x="0" y="19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8217" name="Freeform 25"/>
              <p:cNvSpPr>
                <a:spLocks noChangeAspect="1"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18" name="Freeform 26"/>
              <p:cNvSpPr>
                <a:spLocks noChangeAspect="1"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19" name="Freeform 27"/>
              <p:cNvSpPr>
                <a:spLocks noChangeAspect="1"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91" y="25"/>
                  </a:cxn>
                  <a:cxn ang="0">
                    <a:pos x="80" y="192"/>
                  </a:cxn>
                  <a:cxn ang="0">
                    <a:pos x="106" y="327"/>
                  </a:cxn>
                  <a:cxn ang="0">
                    <a:pos x="213" y="451"/>
                  </a:cxn>
                  <a:cxn ang="0">
                    <a:pos x="97" y="478"/>
                  </a:cxn>
                  <a:cxn ang="0">
                    <a:pos x="30" y="344"/>
                  </a:cxn>
                  <a:cxn ang="0">
                    <a:pos x="0" y="57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8220" name="Group 28"/>
              <p:cNvGrpSpPr>
                <a:grpSpLocks noChangeAspect="1"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8221" name="Freeform 29"/>
                <p:cNvSpPr>
                  <a:spLocks noChangeAspect="1"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40" y="66"/>
                    </a:cxn>
                    <a:cxn ang="0">
                      <a:pos x="0" y="173"/>
                    </a:cxn>
                    <a:cxn ang="0">
                      <a:pos x="80" y="160"/>
                    </a:cxn>
                    <a:cxn ang="0">
                      <a:pos x="103" y="84"/>
                    </a:cxn>
                    <a:cxn ang="0">
                      <a:pos x="150" y="27"/>
                    </a:cxn>
                    <a:cxn ang="0">
                      <a:pos x="110" y="0"/>
                    </a:cxn>
                    <a:cxn ang="0">
                      <a:pos x="110" y="0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222" name="Freeform 30"/>
                <p:cNvSpPr>
                  <a:spLocks noChangeAspect="1"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/>
                  <a:ahLst/>
                  <a:cxnLst>
                    <a:cxn ang="0">
                      <a:pos x="156" y="0"/>
                    </a:cxn>
                    <a:cxn ang="0">
                      <a:pos x="63" y="52"/>
                    </a:cxn>
                    <a:cxn ang="0">
                      <a:pos x="0" y="208"/>
                    </a:cxn>
                    <a:cxn ang="0">
                      <a:pos x="67" y="358"/>
                    </a:cxn>
                    <a:cxn ang="0">
                      <a:pos x="1182" y="867"/>
                    </a:cxn>
                    <a:cxn ang="0">
                      <a:pos x="1422" y="835"/>
                    </a:cxn>
                    <a:cxn ang="0">
                      <a:pos x="1616" y="880"/>
                    </a:cxn>
                    <a:cxn ang="0">
                      <a:pos x="1684" y="808"/>
                    </a:cxn>
                    <a:cxn ang="0">
                      <a:pos x="1502" y="664"/>
                    </a:cxn>
                    <a:cxn ang="0">
                      <a:pos x="1428" y="512"/>
                    </a:cxn>
                    <a:cxn ang="0">
                      <a:pos x="1369" y="527"/>
                    </a:cxn>
                    <a:cxn ang="0">
                      <a:pos x="1439" y="664"/>
                    </a:cxn>
                    <a:cxn ang="0">
                      <a:pos x="1578" y="810"/>
                    </a:cxn>
                    <a:cxn ang="0">
                      <a:pos x="1413" y="787"/>
                    </a:cxn>
                    <a:cxn ang="0">
                      <a:pos x="1219" y="814"/>
                    </a:cxn>
                    <a:cxn ang="0">
                      <a:pos x="1255" y="650"/>
                    </a:cxn>
                    <a:cxn ang="0">
                      <a:pos x="1338" y="538"/>
                    </a:cxn>
                    <a:cxn ang="0">
                      <a:pos x="1241" y="552"/>
                    </a:cxn>
                    <a:cxn ang="0">
                      <a:pos x="1165" y="658"/>
                    </a:cxn>
                    <a:cxn ang="0">
                      <a:pos x="1139" y="791"/>
                    </a:cxn>
                    <a:cxn ang="0">
                      <a:pos x="107" y="310"/>
                    </a:cxn>
                    <a:cxn ang="0">
                      <a:pos x="80" y="215"/>
                    </a:cxn>
                    <a:cxn ang="0">
                      <a:pos x="103" y="95"/>
                    </a:cxn>
                    <a:cxn ang="0">
                      <a:pos x="217" y="0"/>
                    </a:cxn>
                    <a:cxn ang="0">
                      <a:pos x="156" y="0"/>
                    </a:cxn>
                    <a:cxn ang="0">
                      <a:pos x="156" y="0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223" name="Freeform 31"/>
                <p:cNvSpPr>
                  <a:spLocks noChangeAspect="1"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/>
                  <a:ahLst/>
                  <a:cxnLst>
                    <a:cxn ang="0">
                      <a:pos x="116" y="0"/>
                    </a:cxn>
                    <a:cxn ang="0">
                      <a:pos x="19" y="106"/>
                    </a:cxn>
                    <a:cxn ang="0">
                      <a:pos x="0" y="230"/>
                    </a:cxn>
                    <a:cxn ang="0">
                      <a:pos x="33" y="314"/>
                    </a:cxn>
                    <a:cxn ang="0">
                      <a:pos x="94" y="335"/>
                    </a:cxn>
                    <a:cxn ang="0">
                      <a:pos x="76" y="154"/>
                    </a:cxn>
                    <a:cxn ang="0">
                      <a:pos x="160" y="17"/>
                    </a:cxn>
                    <a:cxn ang="0">
                      <a:pos x="116" y="0"/>
                    </a:cxn>
                    <a:cxn ang="0">
                      <a:pos x="116" y="0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224" name="Freeform 32"/>
                <p:cNvSpPr>
                  <a:spLocks noChangeAspect="1"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/>
                  <a:ahLst/>
                  <a:cxnLst>
                    <a:cxn ang="0">
                      <a:pos x="218" y="896"/>
                    </a:cxn>
                    <a:cxn ang="0">
                      <a:pos x="0" y="124"/>
                    </a:cxn>
                    <a:cxn ang="0">
                      <a:pos x="81" y="38"/>
                    </a:cxn>
                    <a:cxn ang="0">
                      <a:pos x="258" y="0"/>
                    </a:cxn>
                    <a:cxn ang="0">
                      <a:pos x="399" y="57"/>
                    </a:cxn>
                    <a:cxn ang="0">
                      <a:pos x="642" y="1188"/>
                    </a:cxn>
                    <a:cxn ang="0">
                      <a:pos x="555" y="1091"/>
                    </a:cxn>
                    <a:cxn ang="0">
                      <a:pos x="355" y="97"/>
                    </a:cxn>
                    <a:cxn ang="0">
                      <a:pos x="226" y="61"/>
                    </a:cxn>
                    <a:cxn ang="0">
                      <a:pos x="119" y="74"/>
                    </a:cxn>
                    <a:cxn ang="0">
                      <a:pos x="76" y="141"/>
                    </a:cxn>
                    <a:cxn ang="0">
                      <a:pos x="306" y="924"/>
                    </a:cxn>
                    <a:cxn ang="0">
                      <a:pos x="218" y="896"/>
                    </a:cxn>
                    <a:cxn ang="0">
                      <a:pos x="218" y="896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225" name="Freeform 33"/>
                <p:cNvSpPr>
                  <a:spLocks noChangeAspect="1"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/>
                  <a:ahLst/>
                  <a:cxnLst>
                    <a:cxn ang="0">
                      <a:pos x="0" y="27"/>
                    </a:cxn>
                    <a:cxn ang="0">
                      <a:pos x="76" y="194"/>
                    </a:cxn>
                    <a:cxn ang="0">
                      <a:pos x="113" y="318"/>
                    </a:cxn>
                    <a:cxn ang="0">
                      <a:pos x="116" y="504"/>
                    </a:cxn>
                    <a:cxn ang="0">
                      <a:pos x="192" y="504"/>
                    </a:cxn>
                    <a:cxn ang="0">
                      <a:pos x="187" y="360"/>
                    </a:cxn>
                    <a:cxn ang="0">
                      <a:pos x="162" y="208"/>
                    </a:cxn>
                    <a:cxn ang="0">
                      <a:pos x="99" y="59"/>
                    </a:cxn>
                    <a:cxn ang="0">
                      <a:pos x="63" y="0"/>
                    </a:cxn>
                    <a:cxn ang="0">
                      <a:pos x="0" y="27"/>
                    </a:cxn>
                    <a:cxn ang="0">
                      <a:pos x="0" y="27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226" name="Freeform 34"/>
                <p:cNvSpPr>
                  <a:spLocks noChangeAspect="1"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/>
                  <a:ahLst/>
                  <a:cxnLst>
                    <a:cxn ang="0">
                      <a:pos x="297" y="0"/>
                    </a:cxn>
                    <a:cxn ang="0">
                      <a:pos x="257" y="17"/>
                    </a:cxn>
                    <a:cxn ang="0">
                      <a:pos x="253" y="66"/>
                    </a:cxn>
                    <a:cxn ang="0">
                      <a:pos x="0" y="169"/>
                    </a:cxn>
                    <a:cxn ang="0">
                      <a:pos x="0" y="222"/>
                    </a:cxn>
                    <a:cxn ang="0">
                      <a:pos x="284" y="226"/>
                    </a:cxn>
                    <a:cxn ang="0">
                      <a:pos x="320" y="269"/>
                    </a:cxn>
                    <a:cxn ang="0">
                      <a:pos x="390" y="266"/>
                    </a:cxn>
                    <a:cxn ang="0">
                      <a:pos x="383" y="190"/>
                    </a:cxn>
                    <a:cxn ang="0">
                      <a:pos x="116" y="176"/>
                    </a:cxn>
                    <a:cxn ang="0">
                      <a:pos x="333" y="89"/>
                    </a:cxn>
                    <a:cxn ang="0">
                      <a:pos x="297" y="0"/>
                    </a:cxn>
                    <a:cxn ang="0">
                      <a:pos x="297" y="0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227" name="Freeform 35"/>
                <p:cNvSpPr>
                  <a:spLocks noChangeAspect="1"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/>
                  <a:ahLst/>
                  <a:cxnLst>
                    <a:cxn ang="0">
                      <a:pos x="0" y="131"/>
                    </a:cxn>
                    <a:cxn ang="0">
                      <a:pos x="863" y="0"/>
                    </a:cxn>
                    <a:cxn ang="0">
                      <a:pos x="926" y="78"/>
                    </a:cxn>
                    <a:cxn ang="0">
                      <a:pos x="941" y="181"/>
                    </a:cxn>
                    <a:cxn ang="0">
                      <a:pos x="903" y="282"/>
                    </a:cxn>
                    <a:cxn ang="0">
                      <a:pos x="57" y="424"/>
                    </a:cxn>
                    <a:cxn ang="0">
                      <a:pos x="53" y="384"/>
                    </a:cxn>
                    <a:cxn ang="0">
                      <a:pos x="863" y="242"/>
                    </a:cxn>
                    <a:cxn ang="0">
                      <a:pos x="893" y="145"/>
                    </a:cxn>
                    <a:cxn ang="0">
                      <a:pos x="840" y="57"/>
                    </a:cxn>
                    <a:cxn ang="0">
                      <a:pos x="0" y="185"/>
                    </a:cxn>
                    <a:cxn ang="0">
                      <a:pos x="0" y="131"/>
                    </a:cxn>
                    <a:cxn ang="0">
                      <a:pos x="0" y="131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228" name="Freeform 36"/>
                <p:cNvSpPr>
                  <a:spLocks noChangeAspect="1"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/>
                  <a:ahLst/>
                  <a:cxnLst>
                    <a:cxn ang="0">
                      <a:pos x="0" y="126"/>
                    </a:cxn>
                    <a:cxn ang="0">
                      <a:pos x="66" y="173"/>
                    </a:cxn>
                    <a:cxn ang="0">
                      <a:pos x="222" y="166"/>
                    </a:cxn>
                    <a:cxn ang="0">
                      <a:pos x="418" y="116"/>
                    </a:cxn>
                    <a:cxn ang="0">
                      <a:pos x="488" y="42"/>
                    </a:cxn>
                    <a:cxn ang="0">
                      <a:pos x="443" y="2"/>
                    </a:cxn>
                    <a:cxn ang="0">
                      <a:pos x="253" y="0"/>
                    </a:cxn>
                    <a:cxn ang="0">
                      <a:pos x="110" y="12"/>
                    </a:cxn>
                    <a:cxn ang="0">
                      <a:pos x="15" y="76"/>
                    </a:cxn>
                    <a:cxn ang="0">
                      <a:pos x="112" y="95"/>
                    </a:cxn>
                    <a:cxn ang="0">
                      <a:pos x="275" y="53"/>
                    </a:cxn>
                    <a:cxn ang="0">
                      <a:pos x="416" y="53"/>
                    </a:cxn>
                    <a:cxn ang="0">
                      <a:pos x="268" y="110"/>
                    </a:cxn>
                    <a:cxn ang="0">
                      <a:pos x="142" y="126"/>
                    </a:cxn>
                    <a:cxn ang="0">
                      <a:pos x="0" y="126"/>
                    </a:cxn>
                    <a:cxn ang="0">
                      <a:pos x="0" y="126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8229" name="Group 37"/>
          <p:cNvGrpSpPr>
            <a:grpSpLocks/>
          </p:cNvGrpSpPr>
          <p:nvPr/>
        </p:nvGrpSpPr>
        <p:grpSpPr bwMode="auto">
          <a:xfrm>
            <a:off x="8680453" y="1628776"/>
            <a:ext cx="385763" cy="4795838"/>
            <a:chOff x="5468" y="1333"/>
            <a:chExt cx="243" cy="2714"/>
          </a:xfrm>
        </p:grpSpPr>
        <p:sp>
          <p:nvSpPr>
            <p:cNvPr id="8230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31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0" name="Group 59"/>
          <p:cNvGrpSpPr>
            <a:grpSpLocks noChangeAspect="1"/>
          </p:cNvGrpSpPr>
          <p:nvPr/>
        </p:nvGrpSpPr>
        <p:grpSpPr>
          <a:xfrm>
            <a:off x="8212732" y="414865"/>
            <a:ext cx="1212372" cy="1073944"/>
            <a:chOff x="7907932" y="0"/>
            <a:chExt cx="1616506" cy="1431925"/>
          </a:xfrm>
          <a:scene3d>
            <a:camera prst="orthographicFront">
              <a:rot lat="0" lon="0" rev="0"/>
            </a:camera>
            <a:lightRig rig="threePt" dir="t"/>
          </a:scene3d>
        </p:grpSpPr>
        <p:sp>
          <p:nvSpPr>
            <p:cNvPr id="8194" name="Freeform 2"/>
            <p:cNvSpPr>
              <a:spLocks noChangeAspect="1"/>
            </p:cNvSpPr>
            <p:nvPr/>
          </p:nvSpPr>
          <p:spPr bwMode="auto">
            <a:xfrm rot="18427436">
              <a:off x="8253722" y="-35530"/>
              <a:ext cx="870572" cy="1562152"/>
            </a:xfrm>
            <a:custGeom>
              <a:avLst/>
              <a:gdLst/>
              <a:ahLst/>
              <a:cxnLst>
                <a:cxn ang="0">
                  <a:pos x="2903" y="433"/>
                </a:cxn>
                <a:cxn ang="0">
                  <a:pos x="2565" y="80"/>
                </a:cxn>
                <a:cxn ang="0">
                  <a:pos x="2241" y="0"/>
                </a:cxn>
                <a:cxn ang="0">
                  <a:pos x="110" y="2811"/>
                </a:cxn>
                <a:cxn ang="0">
                  <a:pos x="110" y="3228"/>
                </a:cxn>
                <a:cxn ang="0">
                  <a:pos x="0" y="3631"/>
                </a:cxn>
                <a:cxn ang="0">
                  <a:pos x="72" y="3686"/>
                </a:cxn>
                <a:cxn ang="0">
                  <a:pos x="441" y="3355"/>
                </a:cxn>
                <a:cxn ang="0">
                  <a:pos x="740" y="3228"/>
                </a:cxn>
                <a:cxn ang="0">
                  <a:pos x="2903" y="433"/>
                </a:cxn>
                <a:cxn ang="0">
                  <a:pos x="2903" y="433"/>
                </a:cxn>
              </a:cxnLst>
              <a:rect l="0" t="0" r="r" b="b"/>
              <a:pathLst>
                <a:path w="2903" h="3686">
                  <a:moveTo>
                    <a:pt x="2903" y="433"/>
                  </a:moveTo>
                  <a:lnTo>
                    <a:pt x="2565" y="80"/>
                  </a:lnTo>
                  <a:lnTo>
                    <a:pt x="2241" y="0"/>
                  </a:lnTo>
                  <a:lnTo>
                    <a:pt x="110" y="2811"/>
                  </a:lnTo>
                  <a:lnTo>
                    <a:pt x="110" y="3228"/>
                  </a:lnTo>
                  <a:lnTo>
                    <a:pt x="0" y="3631"/>
                  </a:lnTo>
                  <a:lnTo>
                    <a:pt x="72" y="3686"/>
                  </a:lnTo>
                  <a:lnTo>
                    <a:pt x="441" y="3355"/>
                  </a:lnTo>
                  <a:lnTo>
                    <a:pt x="740" y="3228"/>
                  </a:lnTo>
                  <a:lnTo>
                    <a:pt x="2903" y="433"/>
                  </a:lnTo>
                  <a:lnTo>
                    <a:pt x="2903" y="43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0" name="Freeform 8"/>
            <p:cNvSpPr>
              <a:spLocks noChangeAspect="1"/>
            </p:cNvSpPr>
            <p:nvPr/>
          </p:nvSpPr>
          <p:spPr bwMode="auto">
            <a:xfrm rot="18427436">
              <a:off x="8302127" y="-39735"/>
              <a:ext cx="872951" cy="1571670"/>
            </a:xfrm>
            <a:custGeom>
              <a:avLst/>
              <a:gdLst/>
              <a:ahLst/>
              <a:cxnLst>
                <a:cxn ang="0">
                  <a:pos x="2293" y="0"/>
                </a:cxn>
                <a:cxn ang="0">
                  <a:pos x="130" y="2835"/>
                </a:cxn>
                <a:cxn ang="0">
                  <a:pos x="131" y="3201"/>
                </a:cxn>
                <a:cxn ang="0">
                  <a:pos x="0" y="3633"/>
                </a:cxn>
                <a:cxn ang="0">
                  <a:pos x="50" y="3703"/>
                </a:cxn>
                <a:cxn ang="0">
                  <a:pos x="422" y="3352"/>
                </a:cxn>
                <a:cxn ang="0">
                  <a:pos x="763" y="3220"/>
                </a:cxn>
                <a:cxn ang="0">
                  <a:pos x="2911" y="428"/>
                </a:cxn>
                <a:cxn ang="0">
                  <a:pos x="2589" y="96"/>
                </a:cxn>
                <a:cxn ang="0">
                  <a:pos x="2293" y="0"/>
                </a:cxn>
                <a:cxn ang="0">
                  <a:pos x="2293" y="0"/>
                </a:cxn>
              </a:cxnLst>
              <a:rect l="0" t="0" r="r" b="b"/>
              <a:pathLst>
                <a:path w="2911" h="3703">
                  <a:moveTo>
                    <a:pt x="2293" y="0"/>
                  </a:moveTo>
                  <a:lnTo>
                    <a:pt x="130" y="2835"/>
                  </a:lnTo>
                  <a:lnTo>
                    <a:pt x="131" y="3201"/>
                  </a:lnTo>
                  <a:lnTo>
                    <a:pt x="0" y="3633"/>
                  </a:lnTo>
                  <a:lnTo>
                    <a:pt x="50" y="3703"/>
                  </a:lnTo>
                  <a:lnTo>
                    <a:pt x="422" y="3352"/>
                  </a:lnTo>
                  <a:lnTo>
                    <a:pt x="763" y="3220"/>
                  </a:lnTo>
                  <a:lnTo>
                    <a:pt x="2911" y="428"/>
                  </a:lnTo>
                  <a:lnTo>
                    <a:pt x="2589" y="96"/>
                  </a:lnTo>
                  <a:lnTo>
                    <a:pt x="2293" y="0"/>
                  </a:lnTo>
                  <a:lnTo>
                    <a:pt x="2293" y="0"/>
                  </a:lnTo>
                  <a:close/>
                </a:path>
              </a:pathLst>
            </a:custGeom>
            <a:solidFill>
              <a:srgbClr val="0000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1" name="Freeform 9"/>
            <p:cNvSpPr>
              <a:spLocks noChangeAspect="1"/>
            </p:cNvSpPr>
            <p:nvPr/>
          </p:nvSpPr>
          <p:spPr bwMode="auto">
            <a:xfrm rot="18427436">
              <a:off x="8292965" y="120342"/>
              <a:ext cx="768292" cy="1177860"/>
            </a:xfrm>
            <a:custGeom>
              <a:avLst/>
              <a:gdLst/>
              <a:ahLst/>
              <a:cxnLst>
                <a:cxn ang="0">
                  <a:pos x="0" y="2485"/>
                </a:cxn>
                <a:cxn ang="0">
                  <a:pos x="432" y="2553"/>
                </a:cxn>
                <a:cxn ang="0">
                  <a:pos x="736" y="2777"/>
                </a:cxn>
                <a:cxn ang="0">
                  <a:pos x="2561" y="399"/>
                </a:cxn>
                <a:cxn ang="0">
                  <a:pos x="2118" y="82"/>
                </a:cxn>
                <a:cxn ang="0">
                  <a:pos x="1898" y="0"/>
                </a:cxn>
                <a:cxn ang="0">
                  <a:pos x="0" y="2485"/>
                </a:cxn>
                <a:cxn ang="0">
                  <a:pos x="0" y="2485"/>
                </a:cxn>
              </a:cxnLst>
              <a:rect l="0" t="0" r="r" b="b"/>
              <a:pathLst>
                <a:path w="2561" h="2777">
                  <a:moveTo>
                    <a:pt x="0" y="2485"/>
                  </a:moveTo>
                  <a:lnTo>
                    <a:pt x="432" y="2553"/>
                  </a:lnTo>
                  <a:lnTo>
                    <a:pt x="736" y="2777"/>
                  </a:lnTo>
                  <a:lnTo>
                    <a:pt x="2561" y="399"/>
                  </a:lnTo>
                  <a:lnTo>
                    <a:pt x="2118" y="82"/>
                  </a:lnTo>
                  <a:lnTo>
                    <a:pt x="1898" y="0"/>
                  </a:lnTo>
                  <a:lnTo>
                    <a:pt x="0" y="2485"/>
                  </a:lnTo>
                  <a:lnTo>
                    <a:pt x="0" y="248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8232" name="Group 40"/>
            <p:cNvGrpSpPr>
              <a:grpSpLocks noChangeAspect="1"/>
            </p:cNvGrpSpPr>
            <p:nvPr/>
          </p:nvGrpSpPr>
          <p:grpSpPr bwMode="auto">
            <a:xfrm>
              <a:off x="7924800" y="0"/>
              <a:ext cx="1599034" cy="1431925"/>
              <a:chOff x="4610" y="57"/>
              <a:chExt cx="1344" cy="1204"/>
            </a:xfrm>
          </p:grpSpPr>
          <p:grpSp>
            <p:nvGrpSpPr>
              <p:cNvPr id="8233" name="Group 41"/>
              <p:cNvGrpSpPr>
                <a:grpSpLocks noChangeAspect="1"/>
              </p:cNvGrpSpPr>
              <p:nvPr userDrawn="1"/>
            </p:nvGrpSpPr>
            <p:grpSpPr bwMode="auto">
              <a:xfrm>
                <a:off x="4610" y="57"/>
                <a:ext cx="1344" cy="1204"/>
                <a:chOff x="4610" y="57"/>
                <a:chExt cx="1344" cy="1204"/>
              </a:xfrm>
            </p:grpSpPr>
            <p:sp>
              <p:nvSpPr>
                <p:cNvPr id="8234" name="Freeform 42"/>
                <p:cNvSpPr>
                  <a:spLocks noChangeAspect="1"/>
                </p:cNvSpPr>
                <p:nvPr userDrawn="1"/>
              </p:nvSpPr>
              <p:spPr bwMode="auto">
                <a:xfrm rot="-3172564">
                  <a:off x="5430" y="1086"/>
                  <a:ext cx="62" cy="288"/>
                </a:xfrm>
                <a:custGeom>
                  <a:avLst/>
                  <a:gdLst/>
                  <a:ahLst/>
                  <a:cxnLst>
                    <a:cxn ang="0">
                      <a:pos x="123" y="9"/>
                    </a:cxn>
                    <a:cxn ang="0">
                      <a:pos x="131" y="342"/>
                    </a:cxn>
                    <a:cxn ang="0">
                      <a:pos x="0" y="806"/>
                    </a:cxn>
                    <a:cxn ang="0">
                      <a:pos x="79" y="789"/>
                    </a:cxn>
                    <a:cxn ang="0">
                      <a:pos x="218" y="376"/>
                    </a:cxn>
                    <a:cxn ang="0">
                      <a:pos x="245" y="0"/>
                    </a:cxn>
                    <a:cxn ang="0">
                      <a:pos x="123" y="9"/>
                    </a:cxn>
                    <a:cxn ang="0">
                      <a:pos x="123" y="9"/>
                    </a:cxn>
                  </a:cxnLst>
                  <a:rect l="0" t="0" r="r" b="b"/>
                  <a:pathLst>
                    <a:path w="245" h="806">
                      <a:moveTo>
                        <a:pt x="123" y="9"/>
                      </a:moveTo>
                      <a:lnTo>
                        <a:pt x="131" y="342"/>
                      </a:lnTo>
                      <a:lnTo>
                        <a:pt x="0" y="806"/>
                      </a:lnTo>
                      <a:lnTo>
                        <a:pt x="79" y="789"/>
                      </a:lnTo>
                      <a:lnTo>
                        <a:pt x="218" y="376"/>
                      </a:lnTo>
                      <a:lnTo>
                        <a:pt x="245" y="0"/>
                      </a:lnTo>
                      <a:lnTo>
                        <a:pt x="123" y="9"/>
                      </a:lnTo>
                      <a:lnTo>
                        <a:pt x="123" y="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grpSp>
              <p:nvGrpSpPr>
                <p:cNvPr id="8235" name="Group 43"/>
                <p:cNvGrpSpPr>
                  <a:grpSpLocks noChangeAspect="1"/>
                </p:cNvGrpSpPr>
                <p:nvPr userDrawn="1"/>
              </p:nvGrpSpPr>
              <p:grpSpPr bwMode="auto">
                <a:xfrm>
                  <a:off x="4610" y="57"/>
                  <a:ext cx="1344" cy="985"/>
                  <a:chOff x="4610" y="57"/>
                  <a:chExt cx="1344" cy="985"/>
                </a:xfrm>
              </p:grpSpPr>
              <p:sp>
                <p:nvSpPr>
                  <p:cNvPr id="8236" name="Freeform 44"/>
                  <p:cNvSpPr>
                    <a:spLocks noChangeAspect="1"/>
                  </p:cNvSpPr>
                  <p:nvPr userDrawn="1"/>
                </p:nvSpPr>
                <p:spPr bwMode="auto">
                  <a:xfrm rot="-3172564">
                    <a:off x="4966" y="71"/>
                    <a:ext cx="153" cy="125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298" y="184"/>
                      </a:cxn>
                      <a:cxn ang="0">
                        <a:pos x="500" y="349"/>
                      </a:cxn>
                      <a:cxn ang="0">
                        <a:pos x="604" y="140"/>
                      </a:cxn>
                      <a:cxn ang="0">
                        <a:pos x="359" y="9"/>
                      </a:cxn>
                      <a:cxn ang="0">
                        <a:pos x="464" y="184"/>
                      </a:cxn>
                      <a:cxn ang="0">
                        <a:pos x="131" y="17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604" h="349">
                        <a:moveTo>
                          <a:pt x="0" y="0"/>
                        </a:moveTo>
                        <a:lnTo>
                          <a:pt x="298" y="184"/>
                        </a:lnTo>
                        <a:lnTo>
                          <a:pt x="500" y="349"/>
                        </a:lnTo>
                        <a:lnTo>
                          <a:pt x="604" y="140"/>
                        </a:lnTo>
                        <a:lnTo>
                          <a:pt x="359" y="9"/>
                        </a:lnTo>
                        <a:lnTo>
                          <a:pt x="464" y="184"/>
                        </a:lnTo>
                        <a:lnTo>
                          <a:pt x="131" y="17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8237" name="Freeform 45"/>
                  <p:cNvSpPr>
                    <a:spLocks noChangeAspect="1"/>
                  </p:cNvSpPr>
                  <p:nvPr userDrawn="1"/>
                </p:nvSpPr>
                <p:spPr bwMode="auto">
                  <a:xfrm rot="-3172564">
                    <a:off x="5048" y="332"/>
                    <a:ext cx="269" cy="438"/>
                  </a:xfrm>
                  <a:custGeom>
                    <a:avLst/>
                    <a:gdLst/>
                    <a:ahLst/>
                    <a:cxnLst>
                      <a:cxn ang="0">
                        <a:pos x="741" y="129"/>
                      </a:cxn>
                      <a:cxn ang="0">
                        <a:pos x="485" y="352"/>
                      </a:cxn>
                      <a:cxn ang="0">
                        <a:pos x="163" y="762"/>
                      </a:cxn>
                      <a:cxn ang="0">
                        <a:pos x="0" y="1101"/>
                      </a:cxn>
                      <a:cxn ang="0">
                        <a:pos x="59" y="1230"/>
                      </a:cxn>
                      <a:cxn ang="0">
                        <a:pos x="262" y="1201"/>
                      </a:cxn>
                      <a:cxn ang="0">
                        <a:pos x="578" y="914"/>
                      </a:cxn>
                      <a:cxn ang="0">
                        <a:pos x="876" y="534"/>
                      </a:cxn>
                      <a:cxn ang="0">
                        <a:pos x="1034" y="270"/>
                      </a:cxn>
                      <a:cxn ang="0">
                        <a:pos x="1064" y="84"/>
                      </a:cxn>
                      <a:cxn ang="0">
                        <a:pos x="977" y="0"/>
                      </a:cxn>
                      <a:cxn ang="0">
                        <a:pos x="836" y="65"/>
                      </a:cxn>
                      <a:cxn ang="0">
                        <a:pos x="969" y="107"/>
                      </a:cxn>
                      <a:cxn ang="0">
                        <a:pos x="876" y="352"/>
                      </a:cxn>
                      <a:cxn ang="0">
                        <a:pos x="690" y="656"/>
                      </a:cxn>
                      <a:cxn ang="0">
                        <a:pos x="350" y="1008"/>
                      </a:cxn>
                      <a:cxn ang="0">
                        <a:pos x="116" y="1114"/>
                      </a:cxn>
                      <a:cxn ang="0">
                        <a:pos x="135" y="943"/>
                      </a:cxn>
                      <a:cxn ang="0">
                        <a:pos x="437" y="504"/>
                      </a:cxn>
                      <a:cxn ang="0">
                        <a:pos x="831" y="118"/>
                      </a:cxn>
                      <a:cxn ang="0">
                        <a:pos x="741" y="129"/>
                      </a:cxn>
                      <a:cxn ang="0">
                        <a:pos x="741" y="129"/>
                      </a:cxn>
                    </a:cxnLst>
                    <a:rect l="0" t="0" r="r" b="b"/>
                    <a:pathLst>
                      <a:path w="1064" h="1230">
                        <a:moveTo>
                          <a:pt x="741" y="129"/>
                        </a:moveTo>
                        <a:lnTo>
                          <a:pt x="485" y="352"/>
                        </a:lnTo>
                        <a:lnTo>
                          <a:pt x="163" y="762"/>
                        </a:lnTo>
                        <a:lnTo>
                          <a:pt x="0" y="1101"/>
                        </a:lnTo>
                        <a:lnTo>
                          <a:pt x="59" y="1230"/>
                        </a:lnTo>
                        <a:lnTo>
                          <a:pt x="262" y="1201"/>
                        </a:lnTo>
                        <a:lnTo>
                          <a:pt x="578" y="914"/>
                        </a:lnTo>
                        <a:lnTo>
                          <a:pt x="876" y="534"/>
                        </a:lnTo>
                        <a:lnTo>
                          <a:pt x="1034" y="270"/>
                        </a:lnTo>
                        <a:lnTo>
                          <a:pt x="1064" y="84"/>
                        </a:lnTo>
                        <a:lnTo>
                          <a:pt x="977" y="0"/>
                        </a:lnTo>
                        <a:lnTo>
                          <a:pt x="836" y="65"/>
                        </a:lnTo>
                        <a:lnTo>
                          <a:pt x="969" y="107"/>
                        </a:lnTo>
                        <a:lnTo>
                          <a:pt x="876" y="352"/>
                        </a:lnTo>
                        <a:lnTo>
                          <a:pt x="690" y="656"/>
                        </a:lnTo>
                        <a:lnTo>
                          <a:pt x="350" y="1008"/>
                        </a:lnTo>
                        <a:lnTo>
                          <a:pt x="116" y="1114"/>
                        </a:lnTo>
                        <a:lnTo>
                          <a:pt x="135" y="943"/>
                        </a:lnTo>
                        <a:lnTo>
                          <a:pt x="437" y="504"/>
                        </a:lnTo>
                        <a:lnTo>
                          <a:pt x="831" y="118"/>
                        </a:lnTo>
                        <a:lnTo>
                          <a:pt x="741" y="129"/>
                        </a:lnTo>
                        <a:lnTo>
                          <a:pt x="741" y="129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8238" name="Freeform 46"/>
                  <p:cNvSpPr>
                    <a:spLocks noChangeAspect="1"/>
                  </p:cNvSpPr>
                  <p:nvPr userDrawn="1"/>
                </p:nvSpPr>
                <p:spPr bwMode="auto">
                  <a:xfrm rot="-3172564">
                    <a:off x="4858" y="182"/>
                    <a:ext cx="505" cy="898"/>
                  </a:xfrm>
                  <a:custGeom>
                    <a:avLst/>
                    <a:gdLst/>
                    <a:ahLst/>
                    <a:cxnLst>
                      <a:cxn ang="0">
                        <a:pos x="1941" y="0"/>
                      </a:cxn>
                      <a:cxn ang="0">
                        <a:pos x="0" y="2521"/>
                      </a:cxn>
                      <a:cxn ang="0">
                        <a:pos x="192" y="2450"/>
                      </a:cxn>
                      <a:cxn ang="0">
                        <a:pos x="2002" y="61"/>
                      </a:cxn>
                      <a:cxn ang="0">
                        <a:pos x="1941" y="0"/>
                      </a:cxn>
                      <a:cxn ang="0">
                        <a:pos x="1941" y="0"/>
                      </a:cxn>
                    </a:cxnLst>
                    <a:rect l="0" t="0" r="r" b="b"/>
                    <a:pathLst>
                      <a:path w="2002" h="2521">
                        <a:moveTo>
                          <a:pt x="1941" y="0"/>
                        </a:moveTo>
                        <a:lnTo>
                          <a:pt x="0" y="2521"/>
                        </a:lnTo>
                        <a:lnTo>
                          <a:pt x="192" y="2450"/>
                        </a:lnTo>
                        <a:lnTo>
                          <a:pt x="2002" y="61"/>
                        </a:lnTo>
                        <a:lnTo>
                          <a:pt x="1941" y="0"/>
                        </a:lnTo>
                        <a:lnTo>
                          <a:pt x="1941" y="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8239" name="Freeform 47"/>
                  <p:cNvSpPr>
                    <a:spLocks noChangeAspect="1"/>
                  </p:cNvSpPr>
                  <p:nvPr userDrawn="1"/>
                </p:nvSpPr>
                <p:spPr bwMode="auto">
                  <a:xfrm rot="-3172564">
                    <a:off x="4903" y="-19"/>
                    <a:ext cx="758" cy="1344"/>
                  </a:xfrm>
                  <a:custGeom>
                    <a:avLst/>
                    <a:gdLst/>
                    <a:ahLst/>
                    <a:cxnLst>
                      <a:cxn ang="0">
                        <a:pos x="95" y="2844"/>
                      </a:cxn>
                      <a:cxn ang="0">
                        <a:pos x="394" y="2834"/>
                      </a:cxn>
                      <a:cxn ang="0">
                        <a:pos x="821" y="3009"/>
                      </a:cxn>
                      <a:cxn ang="0">
                        <a:pos x="681" y="2817"/>
                      </a:cxn>
                      <a:cxn ang="0">
                        <a:pos x="367" y="2703"/>
                      </a:cxn>
                      <a:cxn ang="0">
                        <a:pos x="637" y="2720"/>
                      </a:cxn>
                      <a:cxn ang="0">
                        <a:pos x="979" y="2870"/>
                      </a:cxn>
                      <a:cxn ang="0">
                        <a:pos x="2859" y="420"/>
                      </a:cxn>
                      <a:cxn ang="0">
                        <a:pos x="2578" y="148"/>
                      </a:cxn>
                      <a:cxn ang="0">
                        <a:pos x="2308" y="0"/>
                      </a:cxn>
                      <a:cxn ang="0">
                        <a:pos x="2692" y="78"/>
                      </a:cxn>
                      <a:cxn ang="0">
                        <a:pos x="3007" y="428"/>
                      </a:cxn>
                      <a:cxn ang="0">
                        <a:pos x="831" y="3273"/>
                      </a:cxn>
                      <a:cxn ang="0">
                        <a:pos x="481" y="3412"/>
                      </a:cxn>
                      <a:cxn ang="0">
                        <a:pos x="105" y="3771"/>
                      </a:cxn>
                      <a:cxn ang="0">
                        <a:pos x="0" y="3667"/>
                      </a:cxn>
                      <a:cxn ang="0">
                        <a:pos x="131" y="3631"/>
                      </a:cxn>
                      <a:cxn ang="0">
                        <a:pos x="376" y="3385"/>
                      </a:cxn>
                      <a:cxn ang="0">
                        <a:pos x="165" y="3273"/>
                      </a:cxn>
                      <a:cxn ang="0">
                        <a:pos x="165" y="3176"/>
                      </a:cxn>
                      <a:cxn ang="0">
                        <a:pos x="411" y="3298"/>
                      </a:cxn>
                      <a:cxn ang="0">
                        <a:pos x="411" y="3186"/>
                      </a:cxn>
                      <a:cxn ang="0">
                        <a:pos x="603" y="3220"/>
                      </a:cxn>
                      <a:cxn ang="0">
                        <a:pos x="428" y="3079"/>
                      </a:cxn>
                      <a:cxn ang="0">
                        <a:pos x="629" y="3062"/>
                      </a:cxn>
                      <a:cxn ang="0">
                        <a:pos x="95" y="2844"/>
                      </a:cxn>
                      <a:cxn ang="0">
                        <a:pos x="95" y="2844"/>
                      </a:cxn>
                    </a:cxnLst>
                    <a:rect l="0" t="0" r="r" b="b"/>
                    <a:pathLst>
                      <a:path w="3007" h="3771">
                        <a:moveTo>
                          <a:pt x="95" y="2844"/>
                        </a:moveTo>
                        <a:lnTo>
                          <a:pt x="394" y="2834"/>
                        </a:lnTo>
                        <a:lnTo>
                          <a:pt x="821" y="3009"/>
                        </a:lnTo>
                        <a:lnTo>
                          <a:pt x="681" y="2817"/>
                        </a:lnTo>
                        <a:lnTo>
                          <a:pt x="367" y="2703"/>
                        </a:lnTo>
                        <a:lnTo>
                          <a:pt x="637" y="2720"/>
                        </a:lnTo>
                        <a:lnTo>
                          <a:pt x="979" y="2870"/>
                        </a:lnTo>
                        <a:lnTo>
                          <a:pt x="2859" y="420"/>
                        </a:lnTo>
                        <a:lnTo>
                          <a:pt x="2578" y="148"/>
                        </a:lnTo>
                        <a:lnTo>
                          <a:pt x="2308" y="0"/>
                        </a:lnTo>
                        <a:lnTo>
                          <a:pt x="2692" y="78"/>
                        </a:lnTo>
                        <a:lnTo>
                          <a:pt x="3007" y="428"/>
                        </a:lnTo>
                        <a:lnTo>
                          <a:pt x="831" y="3273"/>
                        </a:lnTo>
                        <a:lnTo>
                          <a:pt x="481" y="3412"/>
                        </a:lnTo>
                        <a:lnTo>
                          <a:pt x="105" y="3771"/>
                        </a:lnTo>
                        <a:lnTo>
                          <a:pt x="0" y="3667"/>
                        </a:lnTo>
                        <a:lnTo>
                          <a:pt x="131" y="3631"/>
                        </a:lnTo>
                        <a:lnTo>
                          <a:pt x="376" y="3385"/>
                        </a:lnTo>
                        <a:lnTo>
                          <a:pt x="165" y="3273"/>
                        </a:lnTo>
                        <a:lnTo>
                          <a:pt x="165" y="3176"/>
                        </a:lnTo>
                        <a:lnTo>
                          <a:pt x="411" y="3298"/>
                        </a:lnTo>
                        <a:lnTo>
                          <a:pt x="411" y="3186"/>
                        </a:lnTo>
                        <a:lnTo>
                          <a:pt x="603" y="3220"/>
                        </a:lnTo>
                        <a:lnTo>
                          <a:pt x="428" y="3079"/>
                        </a:lnTo>
                        <a:lnTo>
                          <a:pt x="629" y="3062"/>
                        </a:lnTo>
                        <a:lnTo>
                          <a:pt x="95" y="2844"/>
                        </a:lnTo>
                        <a:lnTo>
                          <a:pt x="95" y="2844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8240" name="Freeform 48"/>
                  <p:cNvSpPr>
                    <a:spLocks noChangeAspect="1"/>
                  </p:cNvSpPr>
                  <p:nvPr userDrawn="1"/>
                </p:nvSpPr>
                <p:spPr bwMode="auto">
                  <a:xfrm rot="-3172564">
                    <a:off x="5297" y="897"/>
                    <a:ext cx="169" cy="122"/>
                  </a:xfrm>
                  <a:custGeom>
                    <a:avLst/>
                    <a:gdLst/>
                    <a:ahLst/>
                    <a:cxnLst>
                      <a:cxn ang="0">
                        <a:pos x="0" y="80"/>
                      </a:cxn>
                      <a:cxn ang="0">
                        <a:pos x="255" y="106"/>
                      </a:cxn>
                      <a:cxn ang="0">
                        <a:pos x="639" y="342"/>
                      </a:cxn>
                      <a:cxn ang="0">
                        <a:pos x="673" y="289"/>
                      </a:cxn>
                      <a:cxn ang="0">
                        <a:pos x="447" y="114"/>
                      </a:cxn>
                      <a:cxn ang="0">
                        <a:pos x="26" y="0"/>
                      </a:cxn>
                      <a:cxn ang="0">
                        <a:pos x="0" y="80"/>
                      </a:cxn>
                      <a:cxn ang="0">
                        <a:pos x="0" y="80"/>
                      </a:cxn>
                    </a:cxnLst>
                    <a:rect l="0" t="0" r="r" b="b"/>
                    <a:pathLst>
                      <a:path w="673" h="342">
                        <a:moveTo>
                          <a:pt x="0" y="80"/>
                        </a:moveTo>
                        <a:lnTo>
                          <a:pt x="255" y="106"/>
                        </a:lnTo>
                        <a:lnTo>
                          <a:pt x="639" y="342"/>
                        </a:lnTo>
                        <a:lnTo>
                          <a:pt x="673" y="289"/>
                        </a:lnTo>
                        <a:lnTo>
                          <a:pt x="447" y="114"/>
                        </a:lnTo>
                        <a:lnTo>
                          <a:pt x="26" y="0"/>
                        </a:lnTo>
                        <a:lnTo>
                          <a:pt x="0" y="80"/>
                        </a:lnTo>
                        <a:lnTo>
                          <a:pt x="0" y="8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8241" name="Freeform 49"/>
                  <p:cNvSpPr>
                    <a:spLocks noChangeAspect="1"/>
                  </p:cNvSpPr>
                  <p:nvPr userDrawn="1"/>
                </p:nvSpPr>
                <p:spPr bwMode="auto">
                  <a:xfrm rot="-3172564">
                    <a:off x="5253" y="806"/>
                    <a:ext cx="181" cy="144"/>
                  </a:xfrm>
                  <a:custGeom>
                    <a:avLst/>
                    <a:gdLst/>
                    <a:ahLst/>
                    <a:cxnLst>
                      <a:cxn ang="0">
                        <a:pos x="0" y="78"/>
                      </a:cxn>
                      <a:cxn ang="0">
                        <a:pos x="340" y="148"/>
                      </a:cxn>
                      <a:cxn ang="0">
                        <a:pos x="638" y="403"/>
                      </a:cxn>
                      <a:cxn ang="0">
                        <a:pos x="716" y="296"/>
                      </a:cxn>
                      <a:cxn ang="0">
                        <a:pos x="420" y="114"/>
                      </a:cxn>
                      <a:cxn ang="0">
                        <a:pos x="70" y="0"/>
                      </a:cxn>
                      <a:cxn ang="0">
                        <a:pos x="0" y="78"/>
                      </a:cxn>
                      <a:cxn ang="0">
                        <a:pos x="0" y="78"/>
                      </a:cxn>
                    </a:cxnLst>
                    <a:rect l="0" t="0" r="r" b="b"/>
                    <a:pathLst>
                      <a:path w="716" h="403">
                        <a:moveTo>
                          <a:pt x="0" y="78"/>
                        </a:moveTo>
                        <a:lnTo>
                          <a:pt x="340" y="148"/>
                        </a:lnTo>
                        <a:lnTo>
                          <a:pt x="638" y="403"/>
                        </a:lnTo>
                        <a:lnTo>
                          <a:pt x="716" y="296"/>
                        </a:lnTo>
                        <a:lnTo>
                          <a:pt x="420" y="114"/>
                        </a:lnTo>
                        <a:lnTo>
                          <a:pt x="70" y="0"/>
                        </a:lnTo>
                        <a:lnTo>
                          <a:pt x="0" y="78"/>
                        </a:lnTo>
                        <a:lnTo>
                          <a:pt x="0" y="78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8242" name="Freeform 50"/>
                  <p:cNvSpPr>
                    <a:spLocks noChangeAspect="1"/>
                  </p:cNvSpPr>
                  <p:nvPr userDrawn="1"/>
                </p:nvSpPr>
                <p:spPr bwMode="auto">
                  <a:xfrm rot="-3172564">
                    <a:off x="4985" y="210"/>
                    <a:ext cx="181" cy="147"/>
                  </a:xfrm>
                  <a:custGeom>
                    <a:avLst/>
                    <a:gdLst/>
                    <a:ahLst/>
                    <a:cxnLst>
                      <a:cxn ang="0">
                        <a:pos x="0" y="78"/>
                      </a:cxn>
                      <a:cxn ang="0">
                        <a:pos x="316" y="139"/>
                      </a:cxn>
                      <a:cxn ang="0">
                        <a:pos x="649" y="411"/>
                      </a:cxn>
                      <a:cxn ang="0">
                        <a:pos x="717" y="314"/>
                      </a:cxn>
                      <a:cxn ang="0">
                        <a:pos x="394" y="87"/>
                      </a:cxn>
                      <a:cxn ang="0">
                        <a:pos x="54" y="0"/>
                      </a:cxn>
                      <a:cxn ang="0">
                        <a:pos x="0" y="78"/>
                      </a:cxn>
                      <a:cxn ang="0">
                        <a:pos x="0" y="78"/>
                      </a:cxn>
                    </a:cxnLst>
                    <a:rect l="0" t="0" r="r" b="b"/>
                    <a:pathLst>
                      <a:path w="717" h="411">
                        <a:moveTo>
                          <a:pt x="0" y="78"/>
                        </a:moveTo>
                        <a:lnTo>
                          <a:pt x="316" y="139"/>
                        </a:lnTo>
                        <a:lnTo>
                          <a:pt x="649" y="411"/>
                        </a:lnTo>
                        <a:lnTo>
                          <a:pt x="717" y="314"/>
                        </a:lnTo>
                        <a:lnTo>
                          <a:pt x="394" y="87"/>
                        </a:lnTo>
                        <a:lnTo>
                          <a:pt x="54" y="0"/>
                        </a:lnTo>
                        <a:lnTo>
                          <a:pt x="0" y="78"/>
                        </a:lnTo>
                        <a:lnTo>
                          <a:pt x="0" y="78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8243" name="Freeform 51"/>
                  <p:cNvSpPr>
                    <a:spLocks noChangeAspect="1"/>
                  </p:cNvSpPr>
                  <p:nvPr userDrawn="1"/>
                </p:nvSpPr>
                <p:spPr bwMode="auto">
                  <a:xfrm rot="-3172564">
                    <a:off x="4948" y="142"/>
                    <a:ext cx="179" cy="138"/>
                  </a:xfrm>
                  <a:custGeom>
                    <a:avLst/>
                    <a:gdLst/>
                    <a:ahLst/>
                    <a:cxnLst>
                      <a:cxn ang="0">
                        <a:pos x="0" y="88"/>
                      </a:cxn>
                      <a:cxn ang="0">
                        <a:pos x="272" y="131"/>
                      </a:cxn>
                      <a:cxn ang="0">
                        <a:pos x="665" y="386"/>
                      </a:cxn>
                      <a:cxn ang="0">
                        <a:pos x="709" y="308"/>
                      </a:cxn>
                      <a:cxn ang="0">
                        <a:pos x="306" y="53"/>
                      </a:cxn>
                      <a:cxn ang="0">
                        <a:pos x="43" y="0"/>
                      </a:cxn>
                      <a:cxn ang="0">
                        <a:pos x="0" y="88"/>
                      </a:cxn>
                      <a:cxn ang="0">
                        <a:pos x="0" y="88"/>
                      </a:cxn>
                    </a:cxnLst>
                    <a:rect l="0" t="0" r="r" b="b"/>
                    <a:pathLst>
                      <a:path w="709" h="386">
                        <a:moveTo>
                          <a:pt x="0" y="88"/>
                        </a:moveTo>
                        <a:lnTo>
                          <a:pt x="272" y="131"/>
                        </a:lnTo>
                        <a:lnTo>
                          <a:pt x="665" y="386"/>
                        </a:lnTo>
                        <a:lnTo>
                          <a:pt x="709" y="308"/>
                        </a:lnTo>
                        <a:lnTo>
                          <a:pt x="306" y="53"/>
                        </a:lnTo>
                        <a:lnTo>
                          <a:pt x="43" y="0"/>
                        </a:lnTo>
                        <a:lnTo>
                          <a:pt x="0" y="88"/>
                        </a:lnTo>
                        <a:lnTo>
                          <a:pt x="0" y="88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8244" name="Line 52"/>
              <p:cNvSpPr>
                <a:spLocks noChangeAspect="1" noChangeShapeType="1"/>
              </p:cNvSpPr>
              <p:nvPr userDrawn="1"/>
            </p:nvSpPr>
            <p:spPr bwMode="auto">
              <a:xfrm>
                <a:off x="4870" y="84"/>
                <a:ext cx="42" cy="96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pic>
        <p:nvPicPr>
          <p:cNvPr id="57" name="Picture 56" descr="EIClogo.jp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5" y="32780"/>
            <a:ext cx="458925" cy="424420"/>
          </a:xfrm>
          <a:prstGeom prst="rect">
            <a:avLst/>
          </a:prstGeom>
        </p:spPr>
      </p:pic>
      <p:grpSp>
        <p:nvGrpSpPr>
          <p:cNvPr id="8252" name="Group 60"/>
          <p:cNvGrpSpPr>
            <a:grpSpLocks/>
          </p:cNvGrpSpPr>
          <p:nvPr/>
        </p:nvGrpSpPr>
        <p:grpSpPr bwMode="auto">
          <a:xfrm rot="5400000">
            <a:off x="4086225" y="-3660775"/>
            <a:ext cx="431800" cy="8604250"/>
            <a:chOff x="5468" y="1333"/>
            <a:chExt cx="243" cy="2714"/>
          </a:xfrm>
        </p:grpSpPr>
        <p:sp>
          <p:nvSpPr>
            <p:cNvPr id="8253" name="Freeform 61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54" name="Freeform 62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19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25400"/>
            <a:ext cx="8458200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6" rIns="91436" bIns="45716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 dirty="0" err="1" smtClean="0"/>
              <a:t>bubu</a:t>
            </a:r>
            <a:endParaRPr lang="en-US" altLang="ja-JP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2" r:id="rId2"/>
    <p:sldLayoutId id="2147483651" r:id="rId3"/>
    <p:sldLayoutId id="2147483657" r:id="rId4"/>
    <p:sldLayoutId id="2147483655" r:id="rId5"/>
    <p:sldLayoutId id="2147483658" r:id="rId6"/>
    <p:sldLayoutId id="2147483656" r:id="rId7"/>
    <p:sldLayoutId id="2147483653" r:id="rId8"/>
    <p:sldLayoutId id="2147483659" r:id="rId9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fontAlgn="base">
        <a:spcBef>
          <a:spcPct val="0"/>
        </a:spcBef>
        <a:spcAft>
          <a:spcPct val="0"/>
        </a:spcAft>
        <a:defRPr kumimoji="1" sz="2800" b="1" i="1">
          <a:solidFill>
            <a:srgbClr val="0000FF"/>
          </a:solidFill>
          <a:effectLst>
            <a:outerShdw blurRad="38100" dist="38100" dir="2700000" algn="tl">
              <a:srgbClr val="DDDDDD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2pPr>
      <a:lvl3pPr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3pPr>
      <a:lvl4pPr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4pPr>
      <a:lvl5pPr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5pPr>
      <a:lvl6pPr marL="457178"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6pPr>
      <a:lvl7pPr marL="914355"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7pPr>
      <a:lvl8pPr marL="1371533"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8pPr>
      <a:lvl9pPr marL="1828710"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9pPr>
    </p:titleStyle>
    <p:bodyStyle>
      <a:lvl1pPr marL="342883" indent="-342883" algn="l" rtl="0" fontAlgn="base">
        <a:spcBef>
          <a:spcPct val="20000"/>
        </a:spcBef>
        <a:spcAft>
          <a:spcPct val="0"/>
        </a:spcAft>
        <a:buClr>
          <a:srgbClr val="0000FF"/>
        </a:buClr>
        <a:buFont typeface="Wingdings" charset="2"/>
        <a:buChar char="q"/>
        <a:defRPr kumimoji="1" sz="2200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  <a:cs typeface="+mn-cs"/>
        </a:defRPr>
      </a:lvl1pPr>
      <a:lvl2pPr marL="742912" indent="-285735" algn="l" rtl="0" fontAlgn="base">
        <a:spcBef>
          <a:spcPct val="20000"/>
        </a:spcBef>
        <a:spcAft>
          <a:spcPct val="0"/>
        </a:spcAft>
        <a:buClr>
          <a:srgbClr val="0000FF"/>
        </a:buClr>
        <a:buFont typeface="Wingdings" charset="2"/>
        <a:buChar char="Ø"/>
        <a:defRPr kumimoji="1" sz="2000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2pPr>
      <a:lvl3pPr marL="1142943" indent="-228588" algn="l" rtl="0" fontAlgn="base">
        <a:spcBef>
          <a:spcPct val="20000"/>
        </a:spcBef>
        <a:spcAft>
          <a:spcPct val="0"/>
        </a:spcAft>
        <a:buBlip>
          <a:blip r:embed="rId12"/>
        </a:buBlip>
        <a:defRPr kumimoji="1" sz="1800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3pPr>
      <a:lvl4pPr marL="1600120" indent="-228588" algn="l" rtl="0" fontAlgn="base">
        <a:spcBef>
          <a:spcPct val="20000"/>
        </a:spcBef>
        <a:spcAft>
          <a:spcPct val="0"/>
        </a:spcAft>
        <a:buBlip>
          <a:blip r:embed="rId13"/>
        </a:buBlip>
        <a:defRPr kumimoji="1" sz="1600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4pPr>
      <a:lvl5pPr marL="2057297" indent="-228588" algn="l" rtl="0" fontAlgn="base">
        <a:spcBef>
          <a:spcPct val="20000"/>
        </a:spcBef>
        <a:spcAft>
          <a:spcPct val="0"/>
        </a:spcAft>
        <a:buSzPct val="120000"/>
        <a:buFontTx/>
        <a:buBlip>
          <a:blip r:embed="rId14"/>
        </a:buBlip>
        <a:defRPr kumimoji="1" sz="1400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5pPr>
      <a:lvl6pPr marL="2514475" indent="-228588" algn="l" rtl="0" fontAlgn="base">
        <a:spcBef>
          <a:spcPct val="20000"/>
        </a:spcBef>
        <a:spcAft>
          <a:spcPct val="0"/>
        </a:spcAft>
        <a:buBlip>
          <a:blip r:embed="rId15"/>
        </a:buBlip>
        <a:defRPr kumimoji="1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6pPr>
      <a:lvl7pPr marL="2971652" indent="-228588" algn="l" rtl="0" fontAlgn="base">
        <a:spcBef>
          <a:spcPct val="20000"/>
        </a:spcBef>
        <a:spcAft>
          <a:spcPct val="0"/>
        </a:spcAft>
        <a:buBlip>
          <a:blip r:embed="rId15"/>
        </a:buBlip>
        <a:defRPr kumimoji="1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7pPr>
      <a:lvl8pPr marL="3428828" indent="-228588" algn="l" rtl="0" fontAlgn="base">
        <a:spcBef>
          <a:spcPct val="20000"/>
        </a:spcBef>
        <a:spcAft>
          <a:spcPct val="0"/>
        </a:spcAft>
        <a:buBlip>
          <a:blip r:embed="rId15"/>
        </a:buBlip>
        <a:defRPr kumimoji="1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8pPr>
      <a:lvl9pPr marL="3886005" indent="-228588" algn="l" rtl="0" fontAlgn="base">
        <a:spcBef>
          <a:spcPct val="20000"/>
        </a:spcBef>
        <a:spcAft>
          <a:spcPct val="0"/>
        </a:spcAft>
        <a:buBlip>
          <a:blip r:embed="rId15"/>
        </a:buBlip>
        <a:defRPr kumimoji="1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9pPr>
    </p:bodyStyle>
    <p:otherStyle>
      <a:defPPr>
        <a:defRPr lang="en-US"/>
      </a:defPPr>
      <a:lvl1pPr marL="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5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3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1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8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5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6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1027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8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102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102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kumimoji="0" lang="en-US" b="0" smtClean="0">
              <a:solidFill>
                <a:prstClr val="black"/>
              </a:solidFill>
              <a:effectLst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5563"/>
            <a:ext cx="3044825" cy="3651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9C88391-581A-406F-9DA4-8C82EFD7852C}" type="datetime1">
              <a:rPr lang="en-US" b="0">
                <a:effectLst/>
              </a:rPr>
              <a:pPr>
                <a:defRPr/>
              </a:pPr>
              <a:t>1/13/2014</a:t>
            </a:fld>
            <a:endParaRPr lang="en-US" b="0" dirty="0">
              <a:effectLst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325"/>
            <a:ext cx="3581400" cy="366713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 b="0">
                <a:effectLst/>
              </a:rPr>
              <a:t>K. Dehmelt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 dirty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350"/>
            <a:ext cx="8832850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black"/>
              </a:solidFill>
              <a:effectLst/>
              <a:latin typeface="Georgia"/>
              <a:cs typeface="+mn-cs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sp>
        <p:nvSpPr>
          <p:cNvPr id="15" name="Oval 14"/>
          <p:cNvSpPr/>
          <p:nvPr/>
        </p:nvSpPr>
        <p:spPr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b="0">
              <a:solidFill>
                <a:prstClr val="white"/>
              </a:solidFill>
              <a:effectLst/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39813"/>
            <a:ext cx="457200" cy="441325"/>
          </a:xfrm>
          <a:prstGeom prst="rect">
            <a:avLst/>
          </a:prstGeom>
        </p:spPr>
        <p:txBody>
          <a:bodyPr vert="horz" wrap="square" lIns="45720" tIns="45720" rIns="45720" bIns="45720" numCol="1" anchor="ctr" anchorCtr="0" compatLnSpc="1">
            <a:prstTxWarp prst="textNoShape">
              <a:avLst/>
            </a:prstTxWarp>
            <a:normAutofit/>
          </a:bodyPr>
          <a:lstStyle>
            <a:lvl1pPr algn="ctr">
              <a:defRPr sz="1600">
                <a:solidFill>
                  <a:srgbClr val="7B9899"/>
                </a:solidFill>
              </a:defRPr>
            </a:lvl1pPr>
          </a:lstStyle>
          <a:p>
            <a:fld id="{ECA3D0A4-43A3-43E2-AEB3-14A8EA8EA2FB}" type="slidenum">
              <a:rPr kumimoji="0" lang="en-US" b="0" smtClean="0">
                <a:effectLst/>
                <a:latin typeface="Georgia" panose="02040502050405020303" pitchFamily="18" charset="0"/>
                <a:cs typeface="Arial" panose="020B0604020202020204" pitchFamily="34" charset="0"/>
              </a:rPr>
              <a:pPr/>
              <a:t>‹#›</a:t>
            </a:fld>
            <a:endParaRPr kumimoji="0" lang="en-US" b="0" smtClean="0">
              <a:effectLst/>
              <a:latin typeface="Georgia" panose="02040502050405020303" pitchFamily="18" charset="0"/>
              <a:cs typeface="Arial" panose="020B0604020202020204" pitchFamily="34" charset="0"/>
            </a:endParaRPr>
          </a:p>
        </p:txBody>
      </p:sp>
      <p:sp>
        <p:nvSpPr>
          <p:cNvPr id="1038" name="Title Placeholder 21"/>
          <p:cNvSpPr>
            <a:spLocks noGrp="1"/>
          </p:cNvSpPr>
          <p:nvPr>
            <p:ph type="title"/>
          </p:nvPr>
        </p:nvSpPr>
        <p:spPr bwMode="auto">
          <a:xfrm>
            <a:off x="301625" y="228600"/>
            <a:ext cx="8534400" cy="75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39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301625" y="1524000"/>
            <a:ext cx="8534400" cy="459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1040" name="Picture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150" y="6064250"/>
            <a:ext cx="2049463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6499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</p:sldLayoutIdLst>
  <p:timing>
    <p:tnLst>
      <p:par>
        <p:cTn id="1" dur="indefinite" restart="never" nodeType="tmRoot"/>
      </p:par>
    </p:tnLst>
  </p:timing>
  <p:hf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rgbClr val="7B989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18" charset="2"/>
        <a:buChar char="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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eaLnBrk="0" fontAlgn="base" hangingPunct="0">
        <a:spcBef>
          <a:spcPct val="20000"/>
        </a:spcBef>
        <a:spcAft>
          <a:spcPct val="0"/>
        </a:spcAft>
        <a:buClr>
          <a:srgbClr val="8CADAE"/>
        </a:buClr>
        <a:buSzPct val="75000"/>
        <a:buFont typeface="Wingdings 2" panose="05020102010507070707" pitchFamily="18" charset="2"/>
        <a:buChar char="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0" fontAlgn="base" hangingPunct="0">
        <a:spcBef>
          <a:spcPct val="20000"/>
        </a:spcBef>
        <a:spcAft>
          <a:spcPct val="0"/>
        </a:spcAft>
        <a:buClr>
          <a:srgbClr val="8C7B70"/>
        </a:buClr>
        <a:buSzPct val="70000"/>
        <a:buFont typeface="Wingdings" panose="05000000000000000000" pitchFamily="2" charset="2"/>
        <a:buChar char="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ct val="20000"/>
        </a:spcBef>
        <a:spcAft>
          <a:spcPct val="0"/>
        </a:spcAft>
        <a:buClr>
          <a:srgbClr val="8FB08C"/>
        </a:buClr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731434" y="6565901"/>
            <a:ext cx="1507067" cy="275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>
            <a:lvl1pPr algn="r">
              <a:defRPr kumimoji="0" sz="1200" i="1">
                <a:solidFill>
                  <a:srgbClr val="0000FF"/>
                </a:solidFill>
                <a:effectLst>
                  <a:outerShdw blurRad="38100" dist="38100" dir="2700000" algn="tl">
                    <a:srgbClr val="DDDDDD"/>
                  </a:outerShdw>
                </a:effectLst>
              </a:defRPr>
            </a:lvl1pPr>
          </a:lstStyle>
          <a:p>
            <a:endParaRPr lang="en-US" altLang="ja-JP" dirty="0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51206" y="6565900"/>
            <a:ext cx="4902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>
            <a:lvl1pPr algn="ctr">
              <a:defRPr kumimoji="0" sz="1200" i="1">
                <a:solidFill>
                  <a:srgbClr val="FF00FF"/>
                </a:solidFill>
                <a:effectLst>
                  <a:outerShdw blurRad="38100" dist="38100" dir="2700000" algn="tl">
                    <a:srgbClr val="DDDDDD"/>
                  </a:outerShdw>
                </a:effectLst>
              </a:defRPr>
            </a:lvl1pPr>
          </a:lstStyle>
          <a:p>
            <a:endParaRPr lang="en-US" altLang="ja-JP" dirty="0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29602" y="6553200"/>
            <a:ext cx="533400" cy="25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>
            <a:lvl1pPr algn="r">
              <a:defRPr kumimoji="0" sz="1200" i="1">
                <a:solidFill>
                  <a:srgbClr val="0000FF"/>
                </a:solidFill>
                <a:effectLst>
                  <a:outerShdw blurRad="38100" dist="38100" dir="2700000" algn="tl">
                    <a:srgbClr val="DDDDDD"/>
                  </a:outerShdw>
                </a:effectLst>
              </a:defRPr>
            </a:lvl1pPr>
          </a:lstStyle>
          <a:p>
            <a:fld id="{9EA87294-3AFE-9D4E-921B-BEF8B3AF57E5}" type="slidenum">
              <a:rPr lang="en-US" altLang="ja-JP" smtClean="0"/>
              <a:pPr/>
              <a:t>‹#›</a:t>
            </a:fld>
            <a:endParaRPr lang="en-US" altLang="ja-JP" dirty="0"/>
          </a:p>
        </p:txBody>
      </p:sp>
      <p:sp>
        <p:nvSpPr>
          <p:cNvPr id="8248" name="Rectangle 56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977" y="596900"/>
            <a:ext cx="9026525" cy="591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</a:t>
            </a:r>
            <a:r>
              <a:rPr lang="en-GB" dirty="0" smtClean="0"/>
              <a:t>level</a:t>
            </a:r>
            <a:endParaRPr lang="en-GB" dirty="0"/>
          </a:p>
        </p:txBody>
      </p:sp>
      <p:grpSp>
        <p:nvGrpSpPr>
          <p:cNvPr id="59" name="Group 58"/>
          <p:cNvGrpSpPr>
            <a:grpSpLocks noChangeAspect="1"/>
          </p:cNvGrpSpPr>
          <p:nvPr/>
        </p:nvGrpSpPr>
        <p:grpSpPr>
          <a:xfrm>
            <a:off x="0" y="6156722"/>
            <a:ext cx="1003762" cy="701278"/>
            <a:chOff x="7938" y="5878513"/>
            <a:chExt cx="1338262" cy="935037"/>
          </a:xfrm>
        </p:grpSpPr>
        <p:sp>
          <p:nvSpPr>
            <p:cNvPr id="8203" name="Freeform 11"/>
            <p:cNvSpPr>
              <a:spLocks noChangeAspect="1"/>
            </p:cNvSpPr>
            <p:nvPr userDrawn="1"/>
          </p:nvSpPr>
          <p:spPr bwMode="auto">
            <a:xfrm>
              <a:off x="30560" y="5896380"/>
              <a:ext cx="1296590" cy="773043"/>
            </a:xfrm>
            <a:custGeom>
              <a:avLst/>
              <a:gdLst/>
              <a:ahLst/>
              <a:cxnLst>
                <a:cxn ang="0">
                  <a:pos x="1587" y="1260"/>
                </a:cxn>
                <a:cxn ang="0">
                  <a:pos x="1420" y="1106"/>
                </a:cxn>
                <a:cxn ang="0">
                  <a:pos x="1331" y="477"/>
                </a:cxn>
                <a:cxn ang="0">
                  <a:pos x="2139" y="330"/>
                </a:cxn>
                <a:cxn ang="0">
                  <a:pos x="2177" y="203"/>
                </a:cxn>
                <a:cxn ang="0">
                  <a:pos x="2099" y="100"/>
                </a:cxn>
                <a:cxn ang="0">
                  <a:pos x="1276" y="211"/>
                </a:cxn>
                <a:cxn ang="0">
                  <a:pos x="1219" y="32"/>
                </a:cxn>
                <a:cxn ang="0">
                  <a:pos x="1085" y="0"/>
                </a:cxn>
                <a:cxn ang="0">
                  <a:pos x="958" y="28"/>
                </a:cxn>
                <a:cxn ang="0">
                  <a:pos x="888" y="106"/>
                </a:cxn>
                <a:cxn ang="0">
                  <a:pos x="937" y="285"/>
                </a:cxn>
                <a:cxn ang="0">
                  <a:pos x="660" y="441"/>
                </a:cxn>
                <a:cxn ang="0">
                  <a:pos x="983" y="473"/>
                </a:cxn>
                <a:cxn ang="0">
                  <a:pos x="1112" y="889"/>
                </a:cxn>
                <a:cxn ang="0">
                  <a:pos x="141" y="469"/>
                </a:cxn>
                <a:cxn ang="0">
                  <a:pos x="46" y="509"/>
                </a:cxn>
                <a:cxn ang="0">
                  <a:pos x="0" y="636"/>
                </a:cxn>
                <a:cxn ang="0">
                  <a:pos x="55" y="779"/>
                </a:cxn>
                <a:cxn ang="0">
                  <a:pos x="1139" y="1288"/>
                </a:cxn>
                <a:cxn ang="0">
                  <a:pos x="1378" y="1256"/>
                </a:cxn>
                <a:cxn ang="0">
                  <a:pos x="1570" y="1298"/>
                </a:cxn>
                <a:cxn ang="0">
                  <a:pos x="1587" y="1260"/>
                </a:cxn>
                <a:cxn ang="0">
                  <a:pos x="1587" y="1260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04" name="Freeform 12"/>
            <p:cNvSpPr>
              <a:spLocks noChangeAspect="1"/>
            </p:cNvSpPr>
            <p:nvPr userDrawn="1"/>
          </p:nvSpPr>
          <p:spPr bwMode="auto">
            <a:xfrm>
              <a:off x="1218803" y="5988097"/>
              <a:ext cx="84534" cy="153656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120" y="0"/>
                </a:cxn>
                <a:cxn ang="0">
                  <a:pos x="143" y="233"/>
                </a:cxn>
                <a:cxn ang="0">
                  <a:pos x="8" y="258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05" name="Freeform 13"/>
            <p:cNvSpPr>
              <a:spLocks noChangeAspect="1"/>
            </p:cNvSpPr>
            <p:nvPr userDrawn="1"/>
          </p:nvSpPr>
          <p:spPr bwMode="auto">
            <a:xfrm>
              <a:off x="25797" y="6216794"/>
              <a:ext cx="942975" cy="488363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06" name="Freeform 14"/>
            <p:cNvSpPr>
              <a:spLocks noChangeAspect="1"/>
            </p:cNvSpPr>
            <p:nvPr userDrawn="1"/>
          </p:nvSpPr>
          <p:spPr bwMode="auto">
            <a:xfrm>
              <a:off x="155575" y="6257292"/>
              <a:ext cx="625078" cy="445483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07" name="Freeform 15"/>
            <p:cNvSpPr>
              <a:spLocks noChangeAspect="1"/>
            </p:cNvSpPr>
            <p:nvPr userDrawn="1"/>
          </p:nvSpPr>
          <p:spPr bwMode="auto">
            <a:xfrm>
              <a:off x="579438" y="5928540"/>
              <a:ext cx="160734" cy="144127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160" y="0"/>
                </a:cxn>
                <a:cxn ang="0">
                  <a:pos x="251" y="36"/>
                </a:cxn>
                <a:cxn ang="0">
                  <a:pos x="272" y="139"/>
                </a:cxn>
                <a:cxn ang="0">
                  <a:pos x="164" y="146"/>
                </a:cxn>
                <a:cxn ang="0">
                  <a:pos x="32" y="241"/>
                </a:cxn>
                <a:cxn ang="0">
                  <a:pos x="0" y="28"/>
                </a:cxn>
                <a:cxn ang="0">
                  <a:pos x="0" y="28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08" name="Freeform 16"/>
            <p:cNvSpPr>
              <a:spLocks noChangeAspect="1"/>
            </p:cNvSpPr>
            <p:nvPr userDrawn="1"/>
          </p:nvSpPr>
          <p:spPr bwMode="auto">
            <a:xfrm>
              <a:off x="765175" y="6680143"/>
              <a:ext cx="90487" cy="133407"/>
            </a:xfrm>
            <a:custGeom>
              <a:avLst/>
              <a:gdLst/>
              <a:ahLst/>
              <a:cxnLst>
                <a:cxn ang="0">
                  <a:pos x="152" y="4"/>
                </a:cxn>
                <a:cxn ang="0">
                  <a:pos x="152" y="224"/>
                </a:cxn>
                <a:cxn ang="0">
                  <a:pos x="0" y="8"/>
                </a:cxn>
                <a:cxn ang="0">
                  <a:pos x="72" y="0"/>
                </a:cxn>
                <a:cxn ang="0">
                  <a:pos x="152" y="4"/>
                </a:cxn>
                <a:cxn ang="0">
                  <a:pos x="152" y="4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09" name="Freeform 17"/>
            <p:cNvSpPr>
              <a:spLocks noChangeAspect="1"/>
            </p:cNvSpPr>
            <p:nvPr userDrawn="1"/>
          </p:nvSpPr>
          <p:spPr bwMode="auto">
            <a:xfrm>
              <a:off x="602060" y="6017875"/>
              <a:ext cx="229791" cy="456203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87" y="0"/>
                </a:cxn>
                <a:cxn ang="0">
                  <a:pos x="232" y="6"/>
                </a:cxn>
                <a:cxn ang="0">
                  <a:pos x="386" y="764"/>
                </a:cxn>
                <a:cxn ang="0">
                  <a:pos x="279" y="720"/>
                </a:cxn>
                <a:cxn ang="0">
                  <a:pos x="152" y="677"/>
                </a:cxn>
                <a:cxn ang="0">
                  <a:pos x="0" y="80"/>
                </a:cxn>
                <a:cxn ang="0">
                  <a:pos x="0" y="80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10" name="Freeform 18"/>
            <p:cNvSpPr>
              <a:spLocks noChangeAspect="1"/>
            </p:cNvSpPr>
            <p:nvPr userDrawn="1"/>
          </p:nvSpPr>
          <p:spPr bwMode="auto">
            <a:xfrm>
              <a:off x="797322" y="5997626"/>
              <a:ext cx="433387" cy="207257"/>
            </a:xfrm>
            <a:custGeom>
              <a:avLst/>
              <a:gdLst/>
              <a:ahLst/>
              <a:cxnLst>
                <a:cxn ang="0">
                  <a:pos x="692" y="0"/>
                </a:cxn>
                <a:cxn ang="0">
                  <a:pos x="0" y="106"/>
                </a:cxn>
                <a:cxn ang="0">
                  <a:pos x="28" y="348"/>
                </a:cxn>
                <a:cxn ang="0">
                  <a:pos x="715" y="237"/>
                </a:cxn>
                <a:cxn ang="0">
                  <a:pos x="728" y="43"/>
                </a:cxn>
                <a:cxn ang="0">
                  <a:pos x="692" y="0"/>
                </a:cxn>
                <a:cxn ang="0">
                  <a:pos x="692" y="0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11" name="Freeform 19"/>
            <p:cNvSpPr>
              <a:spLocks noChangeAspect="1"/>
            </p:cNvSpPr>
            <p:nvPr userDrawn="1"/>
          </p:nvSpPr>
          <p:spPr bwMode="auto">
            <a:xfrm>
              <a:off x="415132" y="6120312"/>
              <a:ext cx="185737" cy="79806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78"/>
                </a:cxn>
                <a:cxn ang="0">
                  <a:pos x="312" y="135"/>
                </a:cxn>
                <a:cxn ang="0">
                  <a:pos x="272" y="0"/>
                </a:cxn>
                <a:cxn ang="0">
                  <a:pos x="272" y="0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grpSp>
          <p:nvGrpSpPr>
            <p:cNvPr id="8212" name="Group 20"/>
            <p:cNvGrpSpPr>
              <a:grpSpLocks noChangeAspect="1"/>
            </p:cNvGrpSpPr>
            <p:nvPr userDrawn="1"/>
          </p:nvGrpSpPr>
          <p:grpSpPr bwMode="auto">
            <a:xfrm>
              <a:off x="7938" y="5878513"/>
              <a:ext cx="1338262" cy="929081"/>
              <a:chOff x="5" y="3490"/>
              <a:chExt cx="1124" cy="780"/>
            </a:xfrm>
          </p:grpSpPr>
          <p:grpSp>
            <p:nvGrpSpPr>
              <p:cNvPr id="8213" name="Group 21"/>
              <p:cNvGrpSpPr>
                <a:grpSpLocks noChangeAspect="1"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8214" name="Freeform 22"/>
                <p:cNvSpPr>
                  <a:spLocks noChangeAspect="1"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/>
                  <a:ahLst/>
                  <a:cxnLst>
                    <a:cxn ang="0">
                      <a:pos x="0" y="107"/>
                    </a:cxn>
                    <a:cxn ang="0">
                      <a:pos x="114" y="10"/>
                    </a:cxn>
                    <a:cxn ang="0">
                      <a:pos x="213" y="0"/>
                    </a:cxn>
                    <a:cxn ang="0">
                      <a:pos x="292" y="27"/>
                    </a:cxn>
                    <a:cxn ang="0">
                      <a:pos x="313" y="91"/>
                    </a:cxn>
                    <a:cxn ang="0">
                      <a:pos x="167" y="67"/>
                    </a:cxn>
                    <a:cxn ang="0">
                      <a:pos x="74" y="101"/>
                    </a:cxn>
                    <a:cxn ang="0">
                      <a:pos x="13" y="175"/>
                    </a:cxn>
                    <a:cxn ang="0">
                      <a:pos x="0" y="107"/>
                    </a:cxn>
                    <a:cxn ang="0">
                      <a:pos x="0" y="107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215" name="Freeform 23"/>
                <p:cNvSpPr>
                  <a:spLocks noChangeAspect="1"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/>
                  <a:ahLst/>
                  <a:cxnLst>
                    <a:cxn ang="0">
                      <a:pos x="0" y="40"/>
                    </a:cxn>
                    <a:cxn ang="0">
                      <a:pos x="160" y="266"/>
                    </a:cxn>
                    <a:cxn ang="0">
                      <a:pos x="230" y="251"/>
                    </a:cxn>
                    <a:cxn ang="0">
                      <a:pos x="223" y="17"/>
                    </a:cxn>
                    <a:cxn ang="0">
                      <a:pos x="166" y="0"/>
                    </a:cxn>
                    <a:cxn ang="0">
                      <a:pos x="179" y="197"/>
                    </a:cxn>
                    <a:cxn ang="0">
                      <a:pos x="71" y="4"/>
                    </a:cxn>
                    <a:cxn ang="0">
                      <a:pos x="0" y="40"/>
                    </a:cxn>
                    <a:cxn ang="0">
                      <a:pos x="0" y="40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216" name="Freeform 24"/>
                <p:cNvSpPr>
                  <a:spLocks noChangeAspect="1"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36" y="93"/>
                    </a:cxn>
                    <a:cxn ang="0">
                      <a:pos x="44" y="154"/>
                    </a:cxn>
                    <a:cxn ang="0">
                      <a:pos x="27" y="234"/>
                    </a:cxn>
                    <a:cxn ang="0">
                      <a:pos x="80" y="220"/>
                    </a:cxn>
                    <a:cxn ang="0">
                      <a:pos x="87" y="116"/>
                    </a:cxn>
                    <a:cxn ang="0">
                      <a:pos x="46" y="0"/>
                    </a:cxn>
                    <a:cxn ang="0">
                      <a:pos x="0" y="19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8217" name="Freeform 25"/>
              <p:cNvSpPr>
                <a:spLocks noChangeAspect="1"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8218" name="Freeform 26"/>
              <p:cNvSpPr>
                <a:spLocks noChangeAspect="1"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8219" name="Freeform 27"/>
              <p:cNvSpPr>
                <a:spLocks noChangeAspect="1"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91" y="25"/>
                  </a:cxn>
                  <a:cxn ang="0">
                    <a:pos x="80" y="192"/>
                  </a:cxn>
                  <a:cxn ang="0">
                    <a:pos x="106" y="327"/>
                  </a:cxn>
                  <a:cxn ang="0">
                    <a:pos x="213" y="451"/>
                  </a:cxn>
                  <a:cxn ang="0">
                    <a:pos x="97" y="478"/>
                  </a:cxn>
                  <a:cxn ang="0">
                    <a:pos x="30" y="344"/>
                  </a:cxn>
                  <a:cxn ang="0">
                    <a:pos x="0" y="57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8220" name="Group 28"/>
              <p:cNvGrpSpPr>
                <a:grpSpLocks noChangeAspect="1"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8221" name="Freeform 29"/>
                <p:cNvSpPr>
                  <a:spLocks noChangeAspect="1"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40" y="66"/>
                    </a:cxn>
                    <a:cxn ang="0">
                      <a:pos x="0" y="173"/>
                    </a:cxn>
                    <a:cxn ang="0">
                      <a:pos x="80" y="160"/>
                    </a:cxn>
                    <a:cxn ang="0">
                      <a:pos x="103" y="84"/>
                    </a:cxn>
                    <a:cxn ang="0">
                      <a:pos x="150" y="27"/>
                    </a:cxn>
                    <a:cxn ang="0">
                      <a:pos x="110" y="0"/>
                    </a:cxn>
                    <a:cxn ang="0">
                      <a:pos x="110" y="0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222" name="Freeform 30"/>
                <p:cNvSpPr>
                  <a:spLocks noChangeAspect="1"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/>
                  <a:ahLst/>
                  <a:cxnLst>
                    <a:cxn ang="0">
                      <a:pos x="156" y="0"/>
                    </a:cxn>
                    <a:cxn ang="0">
                      <a:pos x="63" y="52"/>
                    </a:cxn>
                    <a:cxn ang="0">
                      <a:pos x="0" y="208"/>
                    </a:cxn>
                    <a:cxn ang="0">
                      <a:pos x="67" y="358"/>
                    </a:cxn>
                    <a:cxn ang="0">
                      <a:pos x="1182" y="867"/>
                    </a:cxn>
                    <a:cxn ang="0">
                      <a:pos x="1422" y="835"/>
                    </a:cxn>
                    <a:cxn ang="0">
                      <a:pos x="1616" y="880"/>
                    </a:cxn>
                    <a:cxn ang="0">
                      <a:pos x="1684" y="808"/>
                    </a:cxn>
                    <a:cxn ang="0">
                      <a:pos x="1502" y="664"/>
                    </a:cxn>
                    <a:cxn ang="0">
                      <a:pos x="1428" y="512"/>
                    </a:cxn>
                    <a:cxn ang="0">
                      <a:pos x="1369" y="527"/>
                    </a:cxn>
                    <a:cxn ang="0">
                      <a:pos x="1439" y="664"/>
                    </a:cxn>
                    <a:cxn ang="0">
                      <a:pos x="1578" y="810"/>
                    </a:cxn>
                    <a:cxn ang="0">
                      <a:pos x="1413" y="787"/>
                    </a:cxn>
                    <a:cxn ang="0">
                      <a:pos x="1219" y="814"/>
                    </a:cxn>
                    <a:cxn ang="0">
                      <a:pos x="1255" y="650"/>
                    </a:cxn>
                    <a:cxn ang="0">
                      <a:pos x="1338" y="538"/>
                    </a:cxn>
                    <a:cxn ang="0">
                      <a:pos x="1241" y="552"/>
                    </a:cxn>
                    <a:cxn ang="0">
                      <a:pos x="1165" y="658"/>
                    </a:cxn>
                    <a:cxn ang="0">
                      <a:pos x="1139" y="791"/>
                    </a:cxn>
                    <a:cxn ang="0">
                      <a:pos x="107" y="310"/>
                    </a:cxn>
                    <a:cxn ang="0">
                      <a:pos x="80" y="215"/>
                    </a:cxn>
                    <a:cxn ang="0">
                      <a:pos x="103" y="95"/>
                    </a:cxn>
                    <a:cxn ang="0">
                      <a:pos x="217" y="0"/>
                    </a:cxn>
                    <a:cxn ang="0">
                      <a:pos x="156" y="0"/>
                    </a:cxn>
                    <a:cxn ang="0">
                      <a:pos x="156" y="0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223" name="Freeform 31"/>
                <p:cNvSpPr>
                  <a:spLocks noChangeAspect="1"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/>
                  <a:ahLst/>
                  <a:cxnLst>
                    <a:cxn ang="0">
                      <a:pos x="116" y="0"/>
                    </a:cxn>
                    <a:cxn ang="0">
                      <a:pos x="19" y="106"/>
                    </a:cxn>
                    <a:cxn ang="0">
                      <a:pos x="0" y="230"/>
                    </a:cxn>
                    <a:cxn ang="0">
                      <a:pos x="33" y="314"/>
                    </a:cxn>
                    <a:cxn ang="0">
                      <a:pos x="94" y="335"/>
                    </a:cxn>
                    <a:cxn ang="0">
                      <a:pos x="76" y="154"/>
                    </a:cxn>
                    <a:cxn ang="0">
                      <a:pos x="160" y="17"/>
                    </a:cxn>
                    <a:cxn ang="0">
                      <a:pos x="116" y="0"/>
                    </a:cxn>
                    <a:cxn ang="0">
                      <a:pos x="116" y="0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224" name="Freeform 32"/>
                <p:cNvSpPr>
                  <a:spLocks noChangeAspect="1"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/>
                  <a:ahLst/>
                  <a:cxnLst>
                    <a:cxn ang="0">
                      <a:pos x="218" y="896"/>
                    </a:cxn>
                    <a:cxn ang="0">
                      <a:pos x="0" y="124"/>
                    </a:cxn>
                    <a:cxn ang="0">
                      <a:pos x="81" y="38"/>
                    </a:cxn>
                    <a:cxn ang="0">
                      <a:pos x="258" y="0"/>
                    </a:cxn>
                    <a:cxn ang="0">
                      <a:pos x="399" y="57"/>
                    </a:cxn>
                    <a:cxn ang="0">
                      <a:pos x="642" y="1188"/>
                    </a:cxn>
                    <a:cxn ang="0">
                      <a:pos x="555" y="1091"/>
                    </a:cxn>
                    <a:cxn ang="0">
                      <a:pos x="355" y="97"/>
                    </a:cxn>
                    <a:cxn ang="0">
                      <a:pos x="226" y="61"/>
                    </a:cxn>
                    <a:cxn ang="0">
                      <a:pos x="119" y="74"/>
                    </a:cxn>
                    <a:cxn ang="0">
                      <a:pos x="76" y="141"/>
                    </a:cxn>
                    <a:cxn ang="0">
                      <a:pos x="306" y="924"/>
                    </a:cxn>
                    <a:cxn ang="0">
                      <a:pos x="218" y="896"/>
                    </a:cxn>
                    <a:cxn ang="0">
                      <a:pos x="218" y="896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225" name="Freeform 33"/>
                <p:cNvSpPr>
                  <a:spLocks noChangeAspect="1"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/>
                  <a:ahLst/>
                  <a:cxnLst>
                    <a:cxn ang="0">
                      <a:pos x="0" y="27"/>
                    </a:cxn>
                    <a:cxn ang="0">
                      <a:pos x="76" y="194"/>
                    </a:cxn>
                    <a:cxn ang="0">
                      <a:pos x="113" y="318"/>
                    </a:cxn>
                    <a:cxn ang="0">
                      <a:pos x="116" y="504"/>
                    </a:cxn>
                    <a:cxn ang="0">
                      <a:pos x="192" y="504"/>
                    </a:cxn>
                    <a:cxn ang="0">
                      <a:pos x="187" y="360"/>
                    </a:cxn>
                    <a:cxn ang="0">
                      <a:pos x="162" y="208"/>
                    </a:cxn>
                    <a:cxn ang="0">
                      <a:pos x="99" y="59"/>
                    </a:cxn>
                    <a:cxn ang="0">
                      <a:pos x="63" y="0"/>
                    </a:cxn>
                    <a:cxn ang="0">
                      <a:pos x="0" y="27"/>
                    </a:cxn>
                    <a:cxn ang="0">
                      <a:pos x="0" y="27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226" name="Freeform 34"/>
                <p:cNvSpPr>
                  <a:spLocks noChangeAspect="1"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/>
                  <a:ahLst/>
                  <a:cxnLst>
                    <a:cxn ang="0">
                      <a:pos x="297" y="0"/>
                    </a:cxn>
                    <a:cxn ang="0">
                      <a:pos x="257" y="17"/>
                    </a:cxn>
                    <a:cxn ang="0">
                      <a:pos x="253" y="66"/>
                    </a:cxn>
                    <a:cxn ang="0">
                      <a:pos x="0" y="169"/>
                    </a:cxn>
                    <a:cxn ang="0">
                      <a:pos x="0" y="222"/>
                    </a:cxn>
                    <a:cxn ang="0">
                      <a:pos x="284" y="226"/>
                    </a:cxn>
                    <a:cxn ang="0">
                      <a:pos x="320" y="269"/>
                    </a:cxn>
                    <a:cxn ang="0">
                      <a:pos x="390" y="266"/>
                    </a:cxn>
                    <a:cxn ang="0">
                      <a:pos x="383" y="190"/>
                    </a:cxn>
                    <a:cxn ang="0">
                      <a:pos x="116" y="176"/>
                    </a:cxn>
                    <a:cxn ang="0">
                      <a:pos x="333" y="89"/>
                    </a:cxn>
                    <a:cxn ang="0">
                      <a:pos x="297" y="0"/>
                    </a:cxn>
                    <a:cxn ang="0">
                      <a:pos x="297" y="0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227" name="Freeform 35"/>
                <p:cNvSpPr>
                  <a:spLocks noChangeAspect="1"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/>
                  <a:ahLst/>
                  <a:cxnLst>
                    <a:cxn ang="0">
                      <a:pos x="0" y="131"/>
                    </a:cxn>
                    <a:cxn ang="0">
                      <a:pos x="863" y="0"/>
                    </a:cxn>
                    <a:cxn ang="0">
                      <a:pos x="926" y="78"/>
                    </a:cxn>
                    <a:cxn ang="0">
                      <a:pos x="941" y="181"/>
                    </a:cxn>
                    <a:cxn ang="0">
                      <a:pos x="903" y="282"/>
                    </a:cxn>
                    <a:cxn ang="0">
                      <a:pos x="57" y="424"/>
                    </a:cxn>
                    <a:cxn ang="0">
                      <a:pos x="53" y="384"/>
                    </a:cxn>
                    <a:cxn ang="0">
                      <a:pos x="863" y="242"/>
                    </a:cxn>
                    <a:cxn ang="0">
                      <a:pos x="893" y="145"/>
                    </a:cxn>
                    <a:cxn ang="0">
                      <a:pos x="840" y="57"/>
                    </a:cxn>
                    <a:cxn ang="0">
                      <a:pos x="0" y="185"/>
                    </a:cxn>
                    <a:cxn ang="0">
                      <a:pos x="0" y="131"/>
                    </a:cxn>
                    <a:cxn ang="0">
                      <a:pos x="0" y="131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228" name="Freeform 36"/>
                <p:cNvSpPr>
                  <a:spLocks noChangeAspect="1"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/>
                  <a:ahLst/>
                  <a:cxnLst>
                    <a:cxn ang="0">
                      <a:pos x="0" y="126"/>
                    </a:cxn>
                    <a:cxn ang="0">
                      <a:pos x="66" y="173"/>
                    </a:cxn>
                    <a:cxn ang="0">
                      <a:pos x="222" y="166"/>
                    </a:cxn>
                    <a:cxn ang="0">
                      <a:pos x="418" y="116"/>
                    </a:cxn>
                    <a:cxn ang="0">
                      <a:pos x="488" y="42"/>
                    </a:cxn>
                    <a:cxn ang="0">
                      <a:pos x="443" y="2"/>
                    </a:cxn>
                    <a:cxn ang="0">
                      <a:pos x="253" y="0"/>
                    </a:cxn>
                    <a:cxn ang="0">
                      <a:pos x="110" y="12"/>
                    </a:cxn>
                    <a:cxn ang="0">
                      <a:pos x="15" y="76"/>
                    </a:cxn>
                    <a:cxn ang="0">
                      <a:pos x="112" y="95"/>
                    </a:cxn>
                    <a:cxn ang="0">
                      <a:pos x="275" y="53"/>
                    </a:cxn>
                    <a:cxn ang="0">
                      <a:pos x="416" y="53"/>
                    </a:cxn>
                    <a:cxn ang="0">
                      <a:pos x="268" y="110"/>
                    </a:cxn>
                    <a:cxn ang="0">
                      <a:pos x="142" y="126"/>
                    </a:cxn>
                    <a:cxn ang="0">
                      <a:pos x="0" y="126"/>
                    </a:cxn>
                    <a:cxn ang="0">
                      <a:pos x="0" y="126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</p:grpSp>
      </p:grpSp>
      <p:grpSp>
        <p:nvGrpSpPr>
          <p:cNvPr id="8229" name="Group 37"/>
          <p:cNvGrpSpPr>
            <a:grpSpLocks/>
          </p:cNvGrpSpPr>
          <p:nvPr/>
        </p:nvGrpSpPr>
        <p:grpSpPr bwMode="auto">
          <a:xfrm>
            <a:off x="8680453" y="1628776"/>
            <a:ext cx="385763" cy="4795838"/>
            <a:chOff x="5468" y="1333"/>
            <a:chExt cx="243" cy="2714"/>
          </a:xfrm>
        </p:grpSpPr>
        <p:sp>
          <p:nvSpPr>
            <p:cNvPr id="8230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31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60" name="Group 59"/>
          <p:cNvGrpSpPr>
            <a:grpSpLocks noChangeAspect="1"/>
          </p:cNvGrpSpPr>
          <p:nvPr/>
        </p:nvGrpSpPr>
        <p:grpSpPr>
          <a:xfrm>
            <a:off x="8212732" y="414865"/>
            <a:ext cx="1212372" cy="1073944"/>
            <a:chOff x="7907932" y="0"/>
            <a:chExt cx="1616506" cy="1431925"/>
          </a:xfrm>
          <a:scene3d>
            <a:camera prst="orthographicFront">
              <a:rot lat="0" lon="0" rev="0"/>
            </a:camera>
            <a:lightRig rig="threePt" dir="t"/>
          </a:scene3d>
        </p:grpSpPr>
        <p:sp>
          <p:nvSpPr>
            <p:cNvPr id="8194" name="Freeform 2"/>
            <p:cNvSpPr>
              <a:spLocks noChangeAspect="1"/>
            </p:cNvSpPr>
            <p:nvPr/>
          </p:nvSpPr>
          <p:spPr bwMode="auto">
            <a:xfrm rot="18427436">
              <a:off x="8253722" y="-35530"/>
              <a:ext cx="870572" cy="1562152"/>
            </a:xfrm>
            <a:custGeom>
              <a:avLst/>
              <a:gdLst/>
              <a:ahLst/>
              <a:cxnLst>
                <a:cxn ang="0">
                  <a:pos x="2903" y="433"/>
                </a:cxn>
                <a:cxn ang="0">
                  <a:pos x="2565" y="80"/>
                </a:cxn>
                <a:cxn ang="0">
                  <a:pos x="2241" y="0"/>
                </a:cxn>
                <a:cxn ang="0">
                  <a:pos x="110" y="2811"/>
                </a:cxn>
                <a:cxn ang="0">
                  <a:pos x="110" y="3228"/>
                </a:cxn>
                <a:cxn ang="0">
                  <a:pos x="0" y="3631"/>
                </a:cxn>
                <a:cxn ang="0">
                  <a:pos x="72" y="3686"/>
                </a:cxn>
                <a:cxn ang="0">
                  <a:pos x="441" y="3355"/>
                </a:cxn>
                <a:cxn ang="0">
                  <a:pos x="740" y="3228"/>
                </a:cxn>
                <a:cxn ang="0">
                  <a:pos x="2903" y="433"/>
                </a:cxn>
                <a:cxn ang="0">
                  <a:pos x="2903" y="433"/>
                </a:cxn>
              </a:cxnLst>
              <a:rect l="0" t="0" r="r" b="b"/>
              <a:pathLst>
                <a:path w="2903" h="3686">
                  <a:moveTo>
                    <a:pt x="2903" y="433"/>
                  </a:moveTo>
                  <a:lnTo>
                    <a:pt x="2565" y="80"/>
                  </a:lnTo>
                  <a:lnTo>
                    <a:pt x="2241" y="0"/>
                  </a:lnTo>
                  <a:lnTo>
                    <a:pt x="110" y="2811"/>
                  </a:lnTo>
                  <a:lnTo>
                    <a:pt x="110" y="3228"/>
                  </a:lnTo>
                  <a:lnTo>
                    <a:pt x="0" y="3631"/>
                  </a:lnTo>
                  <a:lnTo>
                    <a:pt x="72" y="3686"/>
                  </a:lnTo>
                  <a:lnTo>
                    <a:pt x="441" y="3355"/>
                  </a:lnTo>
                  <a:lnTo>
                    <a:pt x="740" y="3228"/>
                  </a:lnTo>
                  <a:lnTo>
                    <a:pt x="2903" y="433"/>
                  </a:lnTo>
                  <a:lnTo>
                    <a:pt x="2903" y="43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00" name="Freeform 8"/>
            <p:cNvSpPr>
              <a:spLocks noChangeAspect="1"/>
            </p:cNvSpPr>
            <p:nvPr/>
          </p:nvSpPr>
          <p:spPr bwMode="auto">
            <a:xfrm rot="18427436">
              <a:off x="8302127" y="-39735"/>
              <a:ext cx="872951" cy="1571670"/>
            </a:xfrm>
            <a:custGeom>
              <a:avLst/>
              <a:gdLst/>
              <a:ahLst/>
              <a:cxnLst>
                <a:cxn ang="0">
                  <a:pos x="2293" y="0"/>
                </a:cxn>
                <a:cxn ang="0">
                  <a:pos x="130" y="2835"/>
                </a:cxn>
                <a:cxn ang="0">
                  <a:pos x="131" y="3201"/>
                </a:cxn>
                <a:cxn ang="0">
                  <a:pos x="0" y="3633"/>
                </a:cxn>
                <a:cxn ang="0">
                  <a:pos x="50" y="3703"/>
                </a:cxn>
                <a:cxn ang="0">
                  <a:pos x="422" y="3352"/>
                </a:cxn>
                <a:cxn ang="0">
                  <a:pos x="763" y="3220"/>
                </a:cxn>
                <a:cxn ang="0">
                  <a:pos x="2911" y="428"/>
                </a:cxn>
                <a:cxn ang="0">
                  <a:pos x="2589" y="96"/>
                </a:cxn>
                <a:cxn ang="0">
                  <a:pos x="2293" y="0"/>
                </a:cxn>
                <a:cxn ang="0">
                  <a:pos x="2293" y="0"/>
                </a:cxn>
              </a:cxnLst>
              <a:rect l="0" t="0" r="r" b="b"/>
              <a:pathLst>
                <a:path w="2911" h="3703">
                  <a:moveTo>
                    <a:pt x="2293" y="0"/>
                  </a:moveTo>
                  <a:lnTo>
                    <a:pt x="130" y="2835"/>
                  </a:lnTo>
                  <a:lnTo>
                    <a:pt x="131" y="3201"/>
                  </a:lnTo>
                  <a:lnTo>
                    <a:pt x="0" y="3633"/>
                  </a:lnTo>
                  <a:lnTo>
                    <a:pt x="50" y="3703"/>
                  </a:lnTo>
                  <a:lnTo>
                    <a:pt x="422" y="3352"/>
                  </a:lnTo>
                  <a:lnTo>
                    <a:pt x="763" y="3220"/>
                  </a:lnTo>
                  <a:lnTo>
                    <a:pt x="2911" y="428"/>
                  </a:lnTo>
                  <a:lnTo>
                    <a:pt x="2589" y="96"/>
                  </a:lnTo>
                  <a:lnTo>
                    <a:pt x="2293" y="0"/>
                  </a:lnTo>
                  <a:lnTo>
                    <a:pt x="2293" y="0"/>
                  </a:lnTo>
                  <a:close/>
                </a:path>
              </a:pathLst>
            </a:custGeom>
            <a:solidFill>
              <a:srgbClr val="0000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01" name="Freeform 9"/>
            <p:cNvSpPr>
              <a:spLocks noChangeAspect="1"/>
            </p:cNvSpPr>
            <p:nvPr/>
          </p:nvSpPr>
          <p:spPr bwMode="auto">
            <a:xfrm rot="18427436">
              <a:off x="8292965" y="120342"/>
              <a:ext cx="768292" cy="1177860"/>
            </a:xfrm>
            <a:custGeom>
              <a:avLst/>
              <a:gdLst/>
              <a:ahLst/>
              <a:cxnLst>
                <a:cxn ang="0">
                  <a:pos x="0" y="2485"/>
                </a:cxn>
                <a:cxn ang="0">
                  <a:pos x="432" y="2553"/>
                </a:cxn>
                <a:cxn ang="0">
                  <a:pos x="736" y="2777"/>
                </a:cxn>
                <a:cxn ang="0">
                  <a:pos x="2561" y="399"/>
                </a:cxn>
                <a:cxn ang="0">
                  <a:pos x="2118" y="82"/>
                </a:cxn>
                <a:cxn ang="0">
                  <a:pos x="1898" y="0"/>
                </a:cxn>
                <a:cxn ang="0">
                  <a:pos x="0" y="2485"/>
                </a:cxn>
                <a:cxn ang="0">
                  <a:pos x="0" y="2485"/>
                </a:cxn>
              </a:cxnLst>
              <a:rect l="0" t="0" r="r" b="b"/>
              <a:pathLst>
                <a:path w="2561" h="2777">
                  <a:moveTo>
                    <a:pt x="0" y="2485"/>
                  </a:moveTo>
                  <a:lnTo>
                    <a:pt x="432" y="2553"/>
                  </a:lnTo>
                  <a:lnTo>
                    <a:pt x="736" y="2777"/>
                  </a:lnTo>
                  <a:lnTo>
                    <a:pt x="2561" y="399"/>
                  </a:lnTo>
                  <a:lnTo>
                    <a:pt x="2118" y="82"/>
                  </a:lnTo>
                  <a:lnTo>
                    <a:pt x="1898" y="0"/>
                  </a:lnTo>
                  <a:lnTo>
                    <a:pt x="0" y="2485"/>
                  </a:lnTo>
                  <a:lnTo>
                    <a:pt x="0" y="248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grpSp>
          <p:nvGrpSpPr>
            <p:cNvPr id="8232" name="Group 40"/>
            <p:cNvGrpSpPr>
              <a:grpSpLocks noChangeAspect="1"/>
            </p:cNvGrpSpPr>
            <p:nvPr/>
          </p:nvGrpSpPr>
          <p:grpSpPr bwMode="auto">
            <a:xfrm>
              <a:off x="7924800" y="0"/>
              <a:ext cx="1599034" cy="1431925"/>
              <a:chOff x="4610" y="57"/>
              <a:chExt cx="1344" cy="1204"/>
            </a:xfrm>
          </p:grpSpPr>
          <p:grpSp>
            <p:nvGrpSpPr>
              <p:cNvPr id="8233" name="Group 41"/>
              <p:cNvGrpSpPr>
                <a:grpSpLocks noChangeAspect="1"/>
              </p:cNvGrpSpPr>
              <p:nvPr userDrawn="1"/>
            </p:nvGrpSpPr>
            <p:grpSpPr bwMode="auto">
              <a:xfrm>
                <a:off x="4610" y="57"/>
                <a:ext cx="1344" cy="1204"/>
                <a:chOff x="4610" y="57"/>
                <a:chExt cx="1344" cy="1204"/>
              </a:xfrm>
            </p:grpSpPr>
            <p:sp>
              <p:nvSpPr>
                <p:cNvPr id="8234" name="Freeform 42"/>
                <p:cNvSpPr>
                  <a:spLocks noChangeAspect="1"/>
                </p:cNvSpPr>
                <p:nvPr userDrawn="1"/>
              </p:nvSpPr>
              <p:spPr bwMode="auto">
                <a:xfrm rot="-3172564">
                  <a:off x="5430" y="1086"/>
                  <a:ext cx="62" cy="288"/>
                </a:xfrm>
                <a:custGeom>
                  <a:avLst/>
                  <a:gdLst/>
                  <a:ahLst/>
                  <a:cxnLst>
                    <a:cxn ang="0">
                      <a:pos x="123" y="9"/>
                    </a:cxn>
                    <a:cxn ang="0">
                      <a:pos x="131" y="342"/>
                    </a:cxn>
                    <a:cxn ang="0">
                      <a:pos x="0" y="806"/>
                    </a:cxn>
                    <a:cxn ang="0">
                      <a:pos x="79" y="789"/>
                    </a:cxn>
                    <a:cxn ang="0">
                      <a:pos x="218" y="376"/>
                    </a:cxn>
                    <a:cxn ang="0">
                      <a:pos x="245" y="0"/>
                    </a:cxn>
                    <a:cxn ang="0">
                      <a:pos x="123" y="9"/>
                    </a:cxn>
                    <a:cxn ang="0">
                      <a:pos x="123" y="9"/>
                    </a:cxn>
                  </a:cxnLst>
                  <a:rect l="0" t="0" r="r" b="b"/>
                  <a:pathLst>
                    <a:path w="245" h="806">
                      <a:moveTo>
                        <a:pt x="123" y="9"/>
                      </a:moveTo>
                      <a:lnTo>
                        <a:pt x="131" y="342"/>
                      </a:lnTo>
                      <a:lnTo>
                        <a:pt x="0" y="806"/>
                      </a:lnTo>
                      <a:lnTo>
                        <a:pt x="79" y="789"/>
                      </a:lnTo>
                      <a:lnTo>
                        <a:pt x="218" y="376"/>
                      </a:lnTo>
                      <a:lnTo>
                        <a:pt x="245" y="0"/>
                      </a:lnTo>
                      <a:lnTo>
                        <a:pt x="123" y="9"/>
                      </a:lnTo>
                      <a:lnTo>
                        <a:pt x="123" y="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grpSp>
              <p:nvGrpSpPr>
                <p:cNvPr id="8235" name="Group 43"/>
                <p:cNvGrpSpPr>
                  <a:grpSpLocks noChangeAspect="1"/>
                </p:cNvGrpSpPr>
                <p:nvPr userDrawn="1"/>
              </p:nvGrpSpPr>
              <p:grpSpPr bwMode="auto">
                <a:xfrm>
                  <a:off x="4610" y="57"/>
                  <a:ext cx="1344" cy="985"/>
                  <a:chOff x="4610" y="57"/>
                  <a:chExt cx="1344" cy="985"/>
                </a:xfrm>
              </p:grpSpPr>
              <p:sp>
                <p:nvSpPr>
                  <p:cNvPr id="8236" name="Freeform 44"/>
                  <p:cNvSpPr>
                    <a:spLocks noChangeAspect="1"/>
                  </p:cNvSpPr>
                  <p:nvPr userDrawn="1"/>
                </p:nvSpPr>
                <p:spPr bwMode="auto">
                  <a:xfrm rot="-3172564">
                    <a:off x="4966" y="71"/>
                    <a:ext cx="153" cy="125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298" y="184"/>
                      </a:cxn>
                      <a:cxn ang="0">
                        <a:pos x="500" y="349"/>
                      </a:cxn>
                      <a:cxn ang="0">
                        <a:pos x="604" y="140"/>
                      </a:cxn>
                      <a:cxn ang="0">
                        <a:pos x="359" y="9"/>
                      </a:cxn>
                      <a:cxn ang="0">
                        <a:pos x="464" y="184"/>
                      </a:cxn>
                      <a:cxn ang="0">
                        <a:pos x="131" y="17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604" h="349">
                        <a:moveTo>
                          <a:pt x="0" y="0"/>
                        </a:moveTo>
                        <a:lnTo>
                          <a:pt x="298" y="184"/>
                        </a:lnTo>
                        <a:lnTo>
                          <a:pt x="500" y="349"/>
                        </a:lnTo>
                        <a:lnTo>
                          <a:pt x="604" y="140"/>
                        </a:lnTo>
                        <a:lnTo>
                          <a:pt x="359" y="9"/>
                        </a:lnTo>
                        <a:lnTo>
                          <a:pt x="464" y="184"/>
                        </a:lnTo>
                        <a:lnTo>
                          <a:pt x="131" y="17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8237" name="Freeform 45"/>
                  <p:cNvSpPr>
                    <a:spLocks noChangeAspect="1"/>
                  </p:cNvSpPr>
                  <p:nvPr userDrawn="1"/>
                </p:nvSpPr>
                <p:spPr bwMode="auto">
                  <a:xfrm rot="-3172564">
                    <a:off x="5048" y="332"/>
                    <a:ext cx="269" cy="438"/>
                  </a:xfrm>
                  <a:custGeom>
                    <a:avLst/>
                    <a:gdLst/>
                    <a:ahLst/>
                    <a:cxnLst>
                      <a:cxn ang="0">
                        <a:pos x="741" y="129"/>
                      </a:cxn>
                      <a:cxn ang="0">
                        <a:pos x="485" y="352"/>
                      </a:cxn>
                      <a:cxn ang="0">
                        <a:pos x="163" y="762"/>
                      </a:cxn>
                      <a:cxn ang="0">
                        <a:pos x="0" y="1101"/>
                      </a:cxn>
                      <a:cxn ang="0">
                        <a:pos x="59" y="1230"/>
                      </a:cxn>
                      <a:cxn ang="0">
                        <a:pos x="262" y="1201"/>
                      </a:cxn>
                      <a:cxn ang="0">
                        <a:pos x="578" y="914"/>
                      </a:cxn>
                      <a:cxn ang="0">
                        <a:pos x="876" y="534"/>
                      </a:cxn>
                      <a:cxn ang="0">
                        <a:pos x="1034" y="270"/>
                      </a:cxn>
                      <a:cxn ang="0">
                        <a:pos x="1064" y="84"/>
                      </a:cxn>
                      <a:cxn ang="0">
                        <a:pos x="977" y="0"/>
                      </a:cxn>
                      <a:cxn ang="0">
                        <a:pos x="836" y="65"/>
                      </a:cxn>
                      <a:cxn ang="0">
                        <a:pos x="969" y="107"/>
                      </a:cxn>
                      <a:cxn ang="0">
                        <a:pos x="876" y="352"/>
                      </a:cxn>
                      <a:cxn ang="0">
                        <a:pos x="690" y="656"/>
                      </a:cxn>
                      <a:cxn ang="0">
                        <a:pos x="350" y="1008"/>
                      </a:cxn>
                      <a:cxn ang="0">
                        <a:pos x="116" y="1114"/>
                      </a:cxn>
                      <a:cxn ang="0">
                        <a:pos x="135" y="943"/>
                      </a:cxn>
                      <a:cxn ang="0">
                        <a:pos x="437" y="504"/>
                      </a:cxn>
                      <a:cxn ang="0">
                        <a:pos x="831" y="118"/>
                      </a:cxn>
                      <a:cxn ang="0">
                        <a:pos x="741" y="129"/>
                      </a:cxn>
                      <a:cxn ang="0">
                        <a:pos x="741" y="129"/>
                      </a:cxn>
                    </a:cxnLst>
                    <a:rect l="0" t="0" r="r" b="b"/>
                    <a:pathLst>
                      <a:path w="1064" h="1230">
                        <a:moveTo>
                          <a:pt x="741" y="129"/>
                        </a:moveTo>
                        <a:lnTo>
                          <a:pt x="485" y="352"/>
                        </a:lnTo>
                        <a:lnTo>
                          <a:pt x="163" y="762"/>
                        </a:lnTo>
                        <a:lnTo>
                          <a:pt x="0" y="1101"/>
                        </a:lnTo>
                        <a:lnTo>
                          <a:pt x="59" y="1230"/>
                        </a:lnTo>
                        <a:lnTo>
                          <a:pt x="262" y="1201"/>
                        </a:lnTo>
                        <a:lnTo>
                          <a:pt x="578" y="914"/>
                        </a:lnTo>
                        <a:lnTo>
                          <a:pt x="876" y="534"/>
                        </a:lnTo>
                        <a:lnTo>
                          <a:pt x="1034" y="270"/>
                        </a:lnTo>
                        <a:lnTo>
                          <a:pt x="1064" y="84"/>
                        </a:lnTo>
                        <a:lnTo>
                          <a:pt x="977" y="0"/>
                        </a:lnTo>
                        <a:lnTo>
                          <a:pt x="836" y="65"/>
                        </a:lnTo>
                        <a:lnTo>
                          <a:pt x="969" y="107"/>
                        </a:lnTo>
                        <a:lnTo>
                          <a:pt x="876" y="352"/>
                        </a:lnTo>
                        <a:lnTo>
                          <a:pt x="690" y="656"/>
                        </a:lnTo>
                        <a:lnTo>
                          <a:pt x="350" y="1008"/>
                        </a:lnTo>
                        <a:lnTo>
                          <a:pt x="116" y="1114"/>
                        </a:lnTo>
                        <a:lnTo>
                          <a:pt x="135" y="943"/>
                        </a:lnTo>
                        <a:lnTo>
                          <a:pt x="437" y="504"/>
                        </a:lnTo>
                        <a:lnTo>
                          <a:pt x="831" y="118"/>
                        </a:lnTo>
                        <a:lnTo>
                          <a:pt x="741" y="129"/>
                        </a:lnTo>
                        <a:lnTo>
                          <a:pt x="741" y="129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8238" name="Freeform 46"/>
                  <p:cNvSpPr>
                    <a:spLocks noChangeAspect="1"/>
                  </p:cNvSpPr>
                  <p:nvPr userDrawn="1"/>
                </p:nvSpPr>
                <p:spPr bwMode="auto">
                  <a:xfrm rot="-3172564">
                    <a:off x="4858" y="182"/>
                    <a:ext cx="505" cy="898"/>
                  </a:xfrm>
                  <a:custGeom>
                    <a:avLst/>
                    <a:gdLst/>
                    <a:ahLst/>
                    <a:cxnLst>
                      <a:cxn ang="0">
                        <a:pos x="1941" y="0"/>
                      </a:cxn>
                      <a:cxn ang="0">
                        <a:pos x="0" y="2521"/>
                      </a:cxn>
                      <a:cxn ang="0">
                        <a:pos x="192" y="2450"/>
                      </a:cxn>
                      <a:cxn ang="0">
                        <a:pos x="2002" y="61"/>
                      </a:cxn>
                      <a:cxn ang="0">
                        <a:pos x="1941" y="0"/>
                      </a:cxn>
                      <a:cxn ang="0">
                        <a:pos x="1941" y="0"/>
                      </a:cxn>
                    </a:cxnLst>
                    <a:rect l="0" t="0" r="r" b="b"/>
                    <a:pathLst>
                      <a:path w="2002" h="2521">
                        <a:moveTo>
                          <a:pt x="1941" y="0"/>
                        </a:moveTo>
                        <a:lnTo>
                          <a:pt x="0" y="2521"/>
                        </a:lnTo>
                        <a:lnTo>
                          <a:pt x="192" y="2450"/>
                        </a:lnTo>
                        <a:lnTo>
                          <a:pt x="2002" y="61"/>
                        </a:lnTo>
                        <a:lnTo>
                          <a:pt x="1941" y="0"/>
                        </a:lnTo>
                        <a:lnTo>
                          <a:pt x="1941" y="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8239" name="Freeform 47"/>
                  <p:cNvSpPr>
                    <a:spLocks noChangeAspect="1"/>
                  </p:cNvSpPr>
                  <p:nvPr userDrawn="1"/>
                </p:nvSpPr>
                <p:spPr bwMode="auto">
                  <a:xfrm rot="-3172564">
                    <a:off x="4903" y="-19"/>
                    <a:ext cx="758" cy="1344"/>
                  </a:xfrm>
                  <a:custGeom>
                    <a:avLst/>
                    <a:gdLst/>
                    <a:ahLst/>
                    <a:cxnLst>
                      <a:cxn ang="0">
                        <a:pos x="95" y="2844"/>
                      </a:cxn>
                      <a:cxn ang="0">
                        <a:pos x="394" y="2834"/>
                      </a:cxn>
                      <a:cxn ang="0">
                        <a:pos x="821" y="3009"/>
                      </a:cxn>
                      <a:cxn ang="0">
                        <a:pos x="681" y="2817"/>
                      </a:cxn>
                      <a:cxn ang="0">
                        <a:pos x="367" y="2703"/>
                      </a:cxn>
                      <a:cxn ang="0">
                        <a:pos x="637" y="2720"/>
                      </a:cxn>
                      <a:cxn ang="0">
                        <a:pos x="979" y="2870"/>
                      </a:cxn>
                      <a:cxn ang="0">
                        <a:pos x="2859" y="420"/>
                      </a:cxn>
                      <a:cxn ang="0">
                        <a:pos x="2578" y="148"/>
                      </a:cxn>
                      <a:cxn ang="0">
                        <a:pos x="2308" y="0"/>
                      </a:cxn>
                      <a:cxn ang="0">
                        <a:pos x="2692" y="78"/>
                      </a:cxn>
                      <a:cxn ang="0">
                        <a:pos x="3007" y="428"/>
                      </a:cxn>
                      <a:cxn ang="0">
                        <a:pos x="831" y="3273"/>
                      </a:cxn>
                      <a:cxn ang="0">
                        <a:pos x="481" y="3412"/>
                      </a:cxn>
                      <a:cxn ang="0">
                        <a:pos x="105" y="3771"/>
                      </a:cxn>
                      <a:cxn ang="0">
                        <a:pos x="0" y="3667"/>
                      </a:cxn>
                      <a:cxn ang="0">
                        <a:pos x="131" y="3631"/>
                      </a:cxn>
                      <a:cxn ang="0">
                        <a:pos x="376" y="3385"/>
                      </a:cxn>
                      <a:cxn ang="0">
                        <a:pos x="165" y="3273"/>
                      </a:cxn>
                      <a:cxn ang="0">
                        <a:pos x="165" y="3176"/>
                      </a:cxn>
                      <a:cxn ang="0">
                        <a:pos x="411" y="3298"/>
                      </a:cxn>
                      <a:cxn ang="0">
                        <a:pos x="411" y="3186"/>
                      </a:cxn>
                      <a:cxn ang="0">
                        <a:pos x="603" y="3220"/>
                      </a:cxn>
                      <a:cxn ang="0">
                        <a:pos x="428" y="3079"/>
                      </a:cxn>
                      <a:cxn ang="0">
                        <a:pos x="629" y="3062"/>
                      </a:cxn>
                      <a:cxn ang="0">
                        <a:pos x="95" y="2844"/>
                      </a:cxn>
                      <a:cxn ang="0">
                        <a:pos x="95" y="2844"/>
                      </a:cxn>
                    </a:cxnLst>
                    <a:rect l="0" t="0" r="r" b="b"/>
                    <a:pathLst>
                      <a:path w="3007" h="3771">
                        <a:moveTo>
                          <a:pt x="95" y="2844"/>
                        </a:moveTo>
                        <a:lnTo>
                          <a:pt x="394" y="2834"/>
                        </a:lnTo>
                        <a:lnTo>
                          <a:pt x="821" y="3009"/>
                        </a:lnTo>
                        <a:lnTo>
                          <a:pt x="681" y="2817"/>
                        </a:lnTo>
                        <a:lnTo>
                          <a:pt x="367" y="2703"/>
                        </a:lnTo>
                        <a:lnTo>
                          <a:pt x="637" y="2720"/>
                        </a:lnTo>
                        <a:lnTo>
                          <a:pt x="979" y="2870"/>
                        </a:lnTo>
                        <a:lnTo>
                          <a:pt x="2859" y="420"/>
                        </a:lnTo>
                        <a:lnTo>
                          <a:pt x="2578" y="148"/>
                        </a:lnTo>
                        <a:lnTo>
                          <a:pt x="2308" y="0"/>
                        </a:lnTo>
                        <a:lnTo>
                          <a:pt x="2692" y="78"/>
                        </a:lnTo>
                        <a:lnTo>
                          <a:pt x="3007" y="428"/>
                        </a:lnTo>
                        <a:lnTo>
                          <a:pt x="831" y="3273"/>
                        </a:lnTo>
                        <a:lnTo>
                          <a:pt x="481" y="3412"/>
                        </a:lnTo>
                        <a:lnTo>
                          <a:pt x="105" y="3771"/>
                        </a:lnTo>
                        <a:lnTo>
                          <a:pt x="0" y="3667"/>
                        </a:lnTo>
                        <a:lnTo>
                          <a:pt x="131" y="3631"/>
                        </a:lnTo>
                        <a:lnTo>
                          <a:pt x="376" y="3385"/>
                        </a:lnTo>
                        <a:lnTo>
                          <a:pt x="165" y="3273"/>
                        </a:lnTo>
                        <a:lnTo>
                          <a:pt x="165" y="3176"/>
                        </a:lnTo>
                        <a:lnTo>
                          <a:pt x="411" y="3298"/>
                        </a:lnTo>
                        <a:lnTo>
                          <a:pt x="411" y="3186"/>
                        </a:lnTo>
                        <a:lnTo>
                          <a:pt x="603" y="3220"/>
                        </a:lnTo>
                        <a:lnTo>
                          <a:pt x="428" y="3079"/>
                        </a:lnTo>
                        <a:lnTo>
                          <a:pt x="629" y="3062"/>
                        </a:lnTo>
                        <a:lnTo>
                          <a:pt x="95" y="2844"/>
                        </a:lnTo>
                        <a:lnTo>
                          <a:pt x="95" y="2844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8240" name="Freeform 48"/>
                  <p:cNvSpPr>
                    <a:spLocks noChangeAspect="1"/>
                  </p:cNvSpPr>
                  <p:nvPr userDrawn="1"/>
                </p:nvSpPr>
                <p:spPr bwMode="auto">
                  <a:xfrm rot="-3172564">
                    <a:off x="5297" y="897"/>
                    <a:ext cx="169" cy="122"/>
                  </a:xfrm>
                  <a:custGeom>
                    <a:avLst/>
                    <a:gdLst/>
                    <a:ahLst/>
                    <a:cxnLst>
                      <a:cxn ang="0">
                        <a:pos x="0" y="80"/>
                      </a:cxn>
                      <a:cxn ang="0">
                        <a:pos x="255" y="106"/>
                      </a:cxn>
                      <a:cxn ang="0">
                        <a:pos x="639" y="342"/>
                      </a:cxn>
                      <a:cxn ang="0">
                        <a:pos x="673" y="289"/>
                      </a:cxn>
                      <a:cxn ang="0">
                        <a:pos x="447" y="114"/>
                      </a:cxn>
                      <a:cxn ang="0">
                        <a:pos x="26" y="0"/>
                      </a:cxn>
                      <a:cxn ang="0">
                        <a:pos x="0" y="80"/>
                      </a:cxn>
                      <a:cxn ang="0">
                        <a:pos x="0" y="80"/>
                      </a:cxn>
                    </a:cxnLst>
                    <a:rect l="0" t="0" r="r" b="b"/>
                    <a:pathLst>
                      <a:path w="673" h="342">
                        <a:moveTo>
                          <a:pt x="0" y="80"/>
                        </a:moveTo>
                        <a:lnTo>
                          <a:pt x="255" y="106"/>
                        </a:lnTo>
                        <a:lnTo>
                          <a:pt x="639" y="342"/>
                        </a:lnTo>
                        <a:lnTo>
                          <a:pt x="673" y="289"/>
                        </a:lnTo>
                        <a:lnTo>
                          <a:pt x="447" y="114"/>
                        </a:lnTo>
                        <a:lnTo>
                          <a:pt x="26" y="0"/>
                        </a:lnTo>
                        <a:lnTo>
                          <a:pt x="0" y="80"/>
                        </a:lnTo>
                        <a:lnTo>
                          <a:pt x="0" y="8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8241" name="Freeform 49"/>
                  <p:cNvSpPr>
                    <a:spLocks noChangeAspect="1"/>
                  </p:cNvSpPr>
                  <p:nvPr userDrawn="1"/>
                </p:nvSpPr>
                <p:spPr bwMode="auto">
                  <a:xfrm rot="-3172564">
                    <a:off x="5253" y="806"/>
                    <a:ext cx="181" cy="144"/>
                  </a:xfrm>
                  <a:custGeom>
                    <a:avLst/>
                    <a:gdLst/>
                    <a:ahLst/>
                    <a:cxnLst>
                      <a:cxn ang="0">
                        <a:pos x="0" y="78"/>
                      </a:cxn>
                      <a:cxn ang="0">
                        <a:pos x="340" y="148"/>
                      </a:cxn>
                      <a:cxn ang="0">
                        <a:pos x="638" y="403"/>
                      </a:cxn>
                      <a:cxn ang="0">
                        <a:pos x="716" y="296"/>
                      </a:cxn>
                      <a:cxn ang="0">
                        <a:pos x="420" y="114"/>
                      </a:cxn>
                      <a:cxn ang="0">
                        <a:pos x="70" y="0"/>
                      </a:cxn>
                      <a:cxn ang="0">
                        <a:pos x="0" y="78"/>
                      </a:cxn>
                      <a:cxn ang="0">
                        <a:pos x="0" y="78"/>
                      </a:cxn>
                    </a:cxnLst>
                    <a:rect l="0" t="0" r="r" b="b"/>
                    <a:pathLst>
                      <a:path w="716" h="403">
                        <a:moveTo>
                          <a:pt x="0" y="78"/>
                        </a:moveTo>
                        <a:lnTo>
                          <a:pt x="340" y="148"/>
                        </a:lnTo>
                        <a:lnTo>
                          <a:pt x="638" y="403"/>
                        </a:lnTo>
                        <a:lnTo>
                          <a:pt x="716" y="296"/>
                        </a:lnTo>
                        <a:lnTo>
                          <a:pt x="420" y="114"/>
                        </a:lnTo>
                        <a:lnTo>
                          <a:pt x="70" y="0"/>
                        </a:lnTo>
                        <a:lnTo>
                          <a:pt x="0" y="78"/>
                        </a:lnTo>
                        <a:lnTo>
                          <a:pt x="0" y="78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8242" name="Freeform 50"/>
                  <p:cNvSpPr>
                    <a:spLocks noChangeAspect="1"/>
                  </p:cNvSpPr>
                  <p:nvPr userDrawn="1"/>
                </p:nvSpPr>
                <p:spPr bwMode="auto">
                  <a:xfrm rot="-3172564">
                    <a:off x="4985" y="210"/>
                    <a:ext cx="181" cy="147"/>
                  </a:xfrm>
                  <a:custGeom>
                    <a:avLst/>
                    <a:gdLst/>
                    <a:ahLst/>
                    <a:cxnLst>
                      <a:cxn ang="0">
                        <a:pos x="0" y="78"/>
                      </a:cxn>
                      <a:cxn ang="0">
                        <a:pos x="316" y="139"/>
                      </a:cxn>
                      <a:cxn ang="0">
                        <a:pos x="649" y="411"/>
                      </a:cxn>
                      <a:cxn ang="0">
                        <a:pos x="717" y="314"/>
                      </a:cxn>
                      <a:cxn ang="0">
                        <a:pos x="394" y="87"/>
                      </a:cxn>
                      <a:cxn ang="0">
                        <a:pos x="54" y="0"/>
                      </a:cxn>
                      <a:cxn ang="0">
                        <a:pos x="0" y="78"/>
                      </a:cxn>
                      <a:cxn ang="0">
                        <a:pos x="0" y="78"/>
                      </a:cxn>
                    </a:cxnLst>
                    <a:rect l="0" t="0" r="r" b="b"/>
                    <a:pathLst>
                      <a:path w="717" h="411">
                        <a:moveTo>
                          <a:pt x="0" y="78"/>
                        </a:moveTo>
                        <a:lnTo>
                          <a:pt x="316" y="139"/>
                        </a:lnTo>
                        <a:lnTo>
                          <a:pt x="649" y="411"/>
                        </a:lnTo>
                        <a:lnTo>
                          <a:pt x="717" y="314"/>
                        </a:lnTo>
                        <a:lnTo>
                          <a:pt x="394" y="87"/>
                        </a:lnTo>
                        <a:lnTo>
                          <a:pt x="54" y="0"/>
                        </a:lnTo>
                        <a:lnTo>
                          <a:pt x="0" y="78"/>
                        </a:lnTo>
                        <a:lnTo>
                          <a:pt x="0" y="78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8243" name="Freeform 51"/>
                  <p:cNvSpPr>
                    <a:spLocks noChangeAspect="1"/>
                  </p:cNvSpPr>
                  <p:nvPr userDrawn="1"/>
                </p:nvSpPr>
                <p:spPr bwMode="auto">
                  <a:xfrm rot="-3172564">
                    <a:off x="4948" y="142"/>
                    <a:ext cx="179" cy="138"/>
                  </a:xfrm>
                  <a:custGeom>
                    <a:avLst/>
                    <a:gdLst/>
                    <a:ahLst/>
                    <a:cxnLst>
                      <a:cxn ang="0">
                        <a:pos x="0" y="88"/>
                      </a:cxn>
                      <a:cxn ang="0">
                        <a:pos x="272" y="131"/>
                      </a:cxn>
                      <a:cxn ang="0">
                        <a:pos x="665" y="386"/>
                      </a:cxn>
                      <a:cxn ang="0">
                        <a:pos x="709" y="308"/>
                      </a:cxn>
                      <a:cxn ang="0">
                        <a:pos x="306" y="53"/>
                      </a:cxn>
                      <a:cxn ang="0">
                        <a:pos x="43" y="0"/>
                      </a:cxn>
                      <a:cxn ang="0">
                        <a:pos x="0" y="88"/>
                      </a:cxn>
                      <a:cxn ang="0">
                        <a:pos x="0" y="88"/>
                      </a:cxn>
                    </a:cxnLst>
                    <a:rect l="0" t="0" r="r" b="b"/>
                    <a:pathLst>
                      <a:path w="709" h="386">
                        <a:moveTo>
                          <a:pt x="0" y="88"/>
                        </a:moveTo>
                        <a:lnTo>
                          <a:pt x="272" y="131"/>
                        </a:lnTo>
                        <a:lnTo>
                          <a:pt x="665" y="386"/>
                        </a:lnTo>
                        <a:lnTo>
                          <a:pt x="709" y="308"/>
                        </a:lnTo>
                        <a:lnTo>
                          <a:pt x="306" y="53"/>
                        </a:lnTo>
                        <a:lnTo>
                          <a:pt x="43" y="0"/>
                        </a:lnTo>
                        <a:lnTo>
                          <a:pt x="0" y="88"/>
                        </a:lnTo>
                        <a:lnTo>
                          <a:pt x="0" y="88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</p:grpSp>
          </p:grpSp>
          <p:sp>
            <p:nvSpPr>
              <p:cNvPr id="8244" name="Line 52"/>
              <p:cNvSpPr>
                <a:spLocks noChangeAspect="1" noChangeShapeType="1"/>
              </p:cNvSpPr>
              <p:nvPr userDrawn="1"/>
            </p:nvSpPr>
            <p:spPr bwMode="auto">
              <a:xfrm>
                <a:off x="4870" y="84"/>
                <a:ext cx="42" cy="96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</p:grpSp>
      <p:pic>
        <p:nvPicPr>
          <p:cNvPr id="57" name="Picture 56" descr="EIClogo.jp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5" y="32780"/>
            <a:ext cx="458925" cy="424420"/>
          </a:xfrm>
          <a:prstGeom prst="rect">
            <a:avLst/>
          </a:prstGeom>
        </p:spPr>
      </p:pic>
      <p:grpSp>
        <p:nvGrpSpPr>
          <p:cNvPr id="8252" name="Group 60"/>
          <p:cNvGrpSpPr>
            <a:grpSpLocks/>
          </p:cNvGrpSpPr>
          <p:nvPr/>
        </p:nvGrpSpPr>
        <p:grpSpPr bwMode="auto">
          <a:xfrm rot="5400000">
            <a:off x="4086225" y="-3660775"/>
            <a:ext cx="431800" cy="8604250"/>
            <a:chOff x="5468" y="1333"/>
            <a:chExt cx="243" cy="2714"/>
          </a:xfrm>
        </p:grpSpPr>
        <p:sp>
          <p:nvSpPr>
            <p:cNvPr id="8253" name="Freeform 61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54" name="Freeform 62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</p:grpSp>
      <p:sp>
        <p:nvSpPr>
          <p:cNvPr id="819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25400"/>
            <a:ext cx="8458200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6" rIns="91436" bIns="45716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 dirty="0" err="1" smtClean="0"/>
              <a:t>bubu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42929071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fontAlgn="base">
        <a:spcBef>
          <a:spcPct val="0"/>
        </a:spcBef>
        <a:spcAft>
          <a:spcPct val="0"/>
        </a:spcAft>
        <a:defRPr kumimoji="1" sz="2800" b="1" i="1">
          <a:solidFill>
            <a:srgbClr val="0000FF"/>
          </a:solidFill>
          <a:effectLst>
            <a:outerShdw blurRad="38100" dist="38100" dir="2700000" algn="tl">
              <a:srgbClr val="DDDDDD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2pPr>
      <a:lvl3pPr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3pPr>
      <a:lvl4pPr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4pPr>
      <a:lvl5pPr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5pPr>
      <a:lvl6pPr marL="457178"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6pPr>
      <a:lvl7pPr marL="914355"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7pPr>
      <a:lvl8pPr marL="1371533"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8pPr>
      <a:lvl9pPr marL="1828710"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9pPr>
    </p:titleStyle>
    <p:bodyStyle>
      <a:lvl1pPr marL="342883" indent="-342883" algn="l" rtl="0" fontAlgn="base">
        <a:spcBef>
          <a:spcPct val="20000"/>
        </a:spcBef>
        <a:spcAft>
          <a:spcPct val="0"/>
        </a:spcAft>
        <a:buClr>
          <a:srgbClr val="0000FF"/>
        </a:buClr>
        <a:buFont typeface="Wingdings" charset="2"/>
        <a:buChar char="q"/>
        <a:defRPr kumimoji="1" sz="2200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  <a:cs typeface="+mn-cs"/>
        </a:defRPr>
      </a:lvl1pPr>
      <a:lvl2pPr marL="742912" indent="-285735" algn="l" rtl="0" fontAlgn="base">
        <a:spcBef>
          <a:spcPct val="20000"/>
        </a:spcBef>
        <a:spcAft>
          <a:spcPct val="0"/>
        </a:spcAft>
        <a:buClr>
          <a:srgbClr val="0000FF"/>
        </a:buClr>
        <a:buFont typeface="Wingdings" charset="2"/>
        <a:buChar char="Ø"/>
        <a:defRPr kumimoji="1" sz="2000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2pPr>
      <a:lvl3pPr marL="1142943" indent="-228588" algn="l" rtl="0" fontAlgn="base">
        <a:spcBef>
          <a:spcPct val="20000"/>
        </a:spcBef>
        <a:spcAft>
          <a:spcPct val="0"/>
        </a:spcAft>
        <a:buBlip>
          <a:blip r:embed="rId12"/>
        </a:buBlip>
        <a:defRPr kumimoji="1" sz="1800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3pPr>
      <a:lvl4pPr marL="1600120" indent="-228588" algn="l" rtl="0" fontAlgn="base">
        <a:spcBef>
          <a:spcPct val="20000"/>
        </a:spcBef>
        <a:spcAft>
          <a:spcPct val="0"/>
        </a:spcAft>
        <a:buBlip>
          <a:blip r:embed="rId13"/>
        </a:buBlip>
        <a:defRPr kumimoji="1" sz="1600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4pPr>
      <a:lvl5pPr marL="2057297" indent="-228588" algn="l" rtl="0" fontAlgn="base">
        <a:spcBef>
          <a:spcPct val="20000"/>
        </a:spcBef>
        <a:spcAft>
          <a:spcPct val="0"/>
        </a:spcAft>
        <a:buSzPct val="120000"/>
        <a:buFontTx/>
        <a:buBlip>
          <a:blip r:embed="rId14"/>
        </a:buBlip>
        <a:defRPr kumimoji="1" sz="1400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5pPr>
      <a:lvl6pPr marL="2514475" indent="-228588" algn="l" rtl="0" fontAlgn="base">
        <a:spcBef>
          <a:spcPct val="20000"/>
        </a:spcBef>
        <a:spcAft>
          <a:spcPct val="0"/>
        </a:spcAft>
        <a:buBlip>
          <a:blip r:embed="rId15"/>
        </a:buBlip>
        <a:defRPr kumimoji="1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6pPr>
      <a:lvl7pPr marL="2971652" indent="-228588" algn="l" rtl="0" fontAlgn="base">
        <a:spcBef>
          <a:spcPct val="20000"/>
        </a:spcBef>
        <a:spcAft>
          <a:spcPct val="0"/>
        </a:spcAft>
        <a:buBlip>
          <a:blip r:embed="rId15"/>
        </a:buBlip>
        <a:defRPr kumimoji="1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7pPr>
      <a:lvl8pPr marL="3428828" indent="-228588" algn="l" rtl="0" fontAlgn="base">
        <a:spcBef>
          <a:spcPct val="20000"/>
        </a:spcBef>
        <a:spcAft>
          <a:spcPct val="0"/>
        </a:spcAft>
        <a:buBlip>
          <a:blip r:embed="rId15"/>
        </a:buBlip>
        <a:defRPr kumimoji="1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8pPr>
      <a:lvl9pPr marL="3886005" indent="-228588" algn="l" rtl="0" fontAlgn="base">
        <a:spcBef>
          <a:spcPct val="20000"/>
        </a:spcBef>
        <a:spcAft>
          <a:spcPct val="0"/>
        </a:spcAft>
        <a:buBlip>
          <a:blip r:embed="rId15"/>
        </a:buBlip>
        <a:defRPr kumimoji="1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9pPr>
    </p:bodyStyle>
    <p:otherStyle>
      <a:defPPr>
        <a:defRPr lang="en-US"/>
      </a:defPPr>
      <a:lvl1pPr marL="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5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3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1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8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5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6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731434" y="6565901"/>
            <a:ext cx="1507067" cy="275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>
            <a:lvl1pPr algn="r">
              <a:defRPr kumimoji="0" sz="1200" i="1">
                <a:solidFill>
                  <a:srgbClr val="0000FF"/>
                </a:solidFill>
                <a:effectLst>
                  <a:outerShdw blurRad="38100" dist="38100" dir="2700000" algn="tl">
                    <a:srgbClr val="DDDDDD"/>
                  </a:outerShdw>
                </a:effectLst>
              </a:defRPr>
            </a:lvl1pPr>
          </a:lstStyle>
          <a:p>
            <a:endParaRPr lang="en-US" altLang="ja-JP" dirty="0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51206" y="6565900"/>
            <a:ext cx="4902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>
            <a:lvl1pPr algn="ctr">
              <a:defRPr kumimoji="0" sz="1200" i="1">
                <a:solidFill>
                  <a:srgbClr val="FF00FF"/>
                </a:solidFill>
                <a:effectLst>
                  <a:outerShdw blurRad="38100" dist="38100" dir="2700000" algn="tl">
                    <a:srgbClr val="DDDDDD"/>
                  </a:outerShdw>
                </a:effectLst>
              </a:defRPr>
            </a:lvl1pPr>
          </a:lstStyle>
          <a:p>
            <a:endParaRPr lang="en-US" altLang="ja-JP" dirty="0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29602" y="6553200"/>
            <a:ext cx="533400" cy="25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>
            <a:lvl1pPr algn="r">
              <a:defRPr kumimoji="0" sz="1200" i="1">
                <a:solidFill>
                  <a:srgbClr val="0000FF"/>
                </a:solidFill>
                <a:effectLst>
                  <a:outerShdw blurRad="38100" dist="38100" dir="2700000" algn="tl">
                    <a:srgbClr val="DDDDDD"/>
                  </a:outerShdw>
                </a:effectLst>
              </a:defRPr>
            </a:lvl1pPr>
          </a:lstStyle>
          <a:p>
            <a:fld id="{9EA87294-3AFE-9D4E-921B-BEF8B3AF57E5}" type="slidenum">
              <a:rPr lang="en-US" altLang="ja-JP" smtClean="0"/>
              <a:pPr/>
              <a:t>‹#›</a:t>
            </a:fld>
            <a:endParaRPr lang="en-US" altLang="ja-JP" dirty="0"/>
          </a:p>
        </p:txBody>
      </p:sp>
      <p:sp>
        <p:nvSpPr>
          <p:cNvPr id="8248" name="Rectangle 56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977" y="596900"/>
            <a:ext cx="9026525" cy="591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</a:t>
            </a:r>
            <a:r>
              <a:rPr lang="en-GB" dirty="0" smtClean="0"/>
              <a:t>level</a:t>
            </a:r>
            <a:endParaRPr lang="en-GB" dirty="0"/>
          </a:p>
        </p:txBody>
      </p:sp>
      <p:grpSp>
        <p:nvGrpSpPr>
          <p:cNvPr id="59" name="Group 58"/>
          <p:cNvGrpSpPr>
            <a:grpSpLocks noChangeAspect="1"/>
          </p:cNvGrpSpPr>
          <p:nvPr/>
        </p:nvGrpSpPr>
        <p:grpSpPr>
          <a:xfrm>
            <a:off x="0" y="6156722"/>
            <a:ext cx="1003762" cy="701278"/>
            <a:chOff x="7938" y="5878513"/>
            <a:chExt cx="1338262" cy="935037"/>
          </a:xfrm>
        </p:grpSpPr>
        <p:sp>
          <p:nvSpPr>
            <p:cNvPr id="8203" name="Freeform 11"/>
            <p:cNvSpPr>
              <a:spLocks noChangeAspect="1"/>
            </p:cNvSpPr>
            <p:nvPr userDrawn="1"/>
          </p:nvSpPr>
          <p:spPr bwMode="auto">
            <a:xfrm>
              <a:off x="30560" y="5896380"/>
              <a:ext cx="1296590" cy="773043"/>
            </a:xfrm>
            <a:custGeom>
              <a:avLst/>
              <a:gdLst/>
              <a:ahLst/>
              <a:cxnLst>
                <a:cxn ang="0">
                  <a:pos x="1587" y="1260"/>
                </a:cxn>
                <a:cxn ang="0">
                  <a:pos x="1420" y="1106"/>
                </a:cxn>
                <a:cxn ang="0">
                  <a:pos x="1331" y="477"/>
                </a:cxn>
                <a:cxn ang="0">
                  <a:pos x="2139" y="330"/>
                </a:cxn>
                <a:cxn ang="0">
                  <a:pos x="2177" y="203"/>
                </a:cxn>
                <a:cxn ang="0">
                  <a:pos x="2099" y="100"/>
                </a:cxn>
                <a:cxn ang="0">
                  <a:pos x="1276" y="211"/>
                </a:cxn>
                <a:cxn ang="0">
                  <a:pos x="1219" y="32"/>
                </a:cxn>
                <a:cxn ang="0">
                  <a:pos x="1085" y="0"/>
                </a:cxn>
                <a:cxn ang="0">
                  <a:pos x="958" y="28"/>
                </a:cxn>
                <a:cxn ang="0">
                  <a:pos x="888" y="106"/>
                </a:cxn>
                <a:cxn ang="0">
                  <a:pos x="937" y="285"/>
                </a:cxn>
                <a:cxn ang="0">
                  <a:pos x="660" y="441"/>
                </a:cxn>
                <a:cxn ang="0">
                  <a:pos x="983" y="473"/>
                </a:cxn>
                <a:cxn ang="0">
                  <a:pos x="1112" y="889"/>
                </a:cxn>
                <a:cxn ang="0">
                  <a:pos x="141" y="469"/>
                </a:cxn>
                <a:cxn ang="0">
                  <a:pos x="46" y="509"/>
                </a:cxn>
                <a:cxn ang="0">
                  <a:pos x="0" y="636"/>
                </a:cxn>
                <a:cxn ang="0">
                  <a:pos x="55" y="779"/>
                </a:cxn>
                <a:cxn ang="0">
                  <a:pos x="1139" y="1288"/>
                </a:cxn>
                <a:cxn ang="0">
                  <a:pos x="1378" y="1256"/>
                </a:cxn>
                <a:cxn ang="0">
                  <a:pos x="1570" y="1298"/>
                </a:cxn>
                <a:cxn ang="0">
                  <a:pos x="1587" y="1260"/>
                </a:cxn>
                <a:cxn ang="0">
                  <a:pos x="1587" y="1260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04" name="Freeform 12"/>
            <p:cNvSpPr>
              <a:spLocks noChangeAspect="1"/>
            </p:cNvSpPr>
            <p:nvPr userDrawn="1"/>
          </p:nvSpPr>
          <p:spPr bwMode="auto">
            <a:xfrm>
              <a:off x="1218803" y="5988097"/>
              <a:ext cx="84534" cy="153656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120" y="0"/>
                </a:cxn>
                <a:cxn ang="0">
                  <a:pos x="143" y="233"/>
                </a:cxn>
                <a:cxn ang="0">
                  <a:pos x="8" y="258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05" name="Freeform 13"/>
            <p:cNvSpPr>
              <a:spLocks noChangeAspect="1"/>
            </p:cNvSpPr>
            <p:nvPr userDrawn="1"/>
          </p:nvSpPr>
          <p:spPr bwMode="auto">
            <a:xfrm>
              <a:off x="25797" y="6216794"/>
              <a:ext cx="942975" cy="488363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06" name="Freeform 14"/>
            <p:cNvSpPr>
              <a:spLocks noChangeAspect="1"/>
            </p:cNvSpPr>
            <p:nvPr userDrawn="1"/>
          </p:nvSpPr>
          <p:spPr bwMode="auto">
            <a:xfrm>
              <a:off x="155575" y="6257292"/>
              <a:ext cx="625078" cy="445483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07" name="Freeform 15"/>
            <p:cNvSpPr>
              <a:spLocks noChangeAspect="1"/>
            </p:cNvSpPr>
            <p:nvPr userDrawn="1"/>
          </p:nvSpPr>
          <p:spPr bwMode="auto">
            <a:xfrm>
              <a:off x="579438" y="5928540"/>
              <a:ext cx="160734" cy="144127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160" y="0"/>
                </a:cxn>
                <a:cxn ang="0">
                  <a:pos x="251" y="36"/>
                </a:cxn>
                <a:cxn ang="0">
                  <a:pos x="272" y="139"/>
                </a:cxn>
                <a:cxn ang="0">
                  <a:pos x="164" y="146"/>
                </a:cxn>
                <a:cxn ang="0">
                  <a:pos x="32" y="241"/>
                </a:cxn>
                <a:cxn ang="0">
                  <a:pos x="0" y="28"/>
                </a:cxn>
                <a:cxn ang="0">
                  <a:pos x="0" y="28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08" name="Freeform 16"/>
            <p:cNvSpPr>
              <a:spLocks noChangeAspect="1"/>
            </p:cNvSpPr>
            <p:nvPr userDrawn="1"/>
          </p:nvSpPr>
          <p:spPr bwMode="auto">
            <a:xfrm>
              <a:off x="765175" y="6680143"/>
              <a:ext cx="90487" cy="133407"/>
            </a:xfrm>
            <a:custGeom>
              <a:avLst/>
              <a:gdLst/>
              <a:ahLst/>
              <a:cxnLst>
                <a:cxn ang="0">
                  <a:pos x="152" y="4"/>
                </a:cxn>
                <a:cxn ang="0">
                  <a:pos x="152" y="224"/>
                </a:cxn>
                <a:cxn ang="0">
                  <a:pos x="0" y="8"/>
                </a:cxn>
                <a:cxn ang="0">
                  <a:pos x="72" y="0"/>
                </a:cxn>
                <a:cxn ang="0">
                  <a:pos x="152" y="4"/>
                </a:cxn>
                <a:cxn ang="0">
                  <a:pos x="152" y="4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09" name="Freeform 17"/>
            <p:cNvSpPr>
              <a:spLocks noChangeAspect="1"/>
            </p:cNvSpPr>
            <p:nvPr userDrawn="1"/>
          </p:nvSpPr>
          <p:spPr bwMode="auto">
            <a:xfrm>
              <a:off x="602060" y="6017875"/>
              <a:ext cx="229791" cy="456203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87" y="0"/>
                </a:cxn>
                <a:cxn ang="0">
                  <a:pos x="232" y="6"/>
                </a:cxn>
                <a:cxn ang="0">
                  <a:pos x="386" y="764"/>
                </a:cxn>
                <a:cxn ang="0">
                  <a:pos x="279" y="720"/>
                </a:cxn>
                <a:cxn ang="0">
                  <a:pos x="152" y="677"/>
                </a:cxn>
                <a:cxn ang="0">
                  <a:pos x="0" y="80"/>
                </a:cxn>
                <a:cxn ang="0">
                  <a:pos x="0" y="80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10" name="Freeform 18"/>
            <p:cNvSpPr>
              <a:spLocks noChangeAspect="1"/>
            </p:cNvSpPr>
            <p:nvPr userDrawn="1"/>
          </p:nvSpPr>
          <p:spPr bwMode="auto">
            <a:xfrm>
              <a:off x="797322" y="5997626"/>
              <a:ext cx="433387" cy="207257"/>
            </a:xfrm>
            <a:custGeom>
              <a:avLst/>
              <a:gdLst/>
              <a:ahLst/>
              <a:cxnLst>
                <a:cxn ang="0">
                  <a:pos x="692" y="0"/>
                </a:cxn>
                <a:cxn ang="0">
                  <a:pos x="0" y="106"/>
                </a:cxn>
                <a:cxn ang="0">
                  <a:pos x="28" y="348"/>
                </a:cxn>
                <a:cxn ang="0">
                  <a:pos x="715" y="237"/>
                </a:cxn>
                <a:cxn ang="0">
                  <a:pos x="728" y="43"/>
                </a:cxn>
                <a:cxn ang="0">
                  <a:pos x="692" y="0"/>
                </a:cxn>
                <a:cxn ang="0">
                  <a:pos x="692" y="0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11" name="Freeform 19"/>
            <p:cNvSpPr>
              <a:spLocks noChangeAspect="1"/>
            </p:cNvSpPr>
            <p:nvPr userDrawn="1"/>
          </p:nvSpPr>
          <p:spPr bwMode="auto">
            <a:xfrm>
              <a:off x="415132" y="6120312"/>
              <a:ext cx="185737" cy="79806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78"/>
                </a:cxn>
                <a:cxn ang="0">
                  <a:pos x="312" y="135"/>
                </a:cxn>
                <a:cxn ang="0">
                  <a:pos x="272" y="0"/>
                </a:cxn>
                <a:cxn ang="0">
                  <a:pos x="272" y="0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grpSp>
          <p:nvGrpSpPr>
            <p:cNvPr id="8212" name="Group 20"/>
            <p:cNvGrpSpPr>
              <a:grpSpLocks noChangeAspect="1"/>
            </p:cNvGrpSpPr>
            <p:nvPr userDrawn="1"/>
          </p:nvGrpSpPr>
          <p:grpSpPr bwMode="auto">
            <a:xfrm>
              <a:off x="7938" y="5878513"/>
              <a:ext cx="1338262" cy="929081"/>
              <a:chOff x="5" y="3490"/>
              <a:chExt cx="1124" cy="780"/>
            </a:xfrm>
          </p:grpSpPr>
          <p:grpSp>
            <p:nvGrpSpPr>
              <p:cNvPr id="8213" name="Group 21"/>
              <p:cNvGrpSpPr>
                <a:grpSpLocks noChangeAspect="1"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8214" name="Freeform 22"/>
                <p:cNvSpPr>
                  <a:spLocks noChangeAspect="1"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/>
                  <a:ahLst/>
                  <a:cxnLst>
                    <a:cxn ang="0">
                      <a:pos x="0" y="107"/>
                    </a:cxn>
                    <a:cxn ang="0">
                      <a:pos x="114" y="10"/>
                    </a:cxn>
                    <a:cxn ang="0">
                      <a:pos x="213" y="0"/>
                    </a:cxn>
                    <a:cxn ang="0">
                      <a:pos x="292" y="27"/>
                    </a:cxn>
                    <a:cxn ang="0">
                      <a:pos x="313" y="91"/>
                    </a:cxn>
                    <a:cxn ang="0">
                      <a:pos x="167" y="67"/>
                    </a:cxn>
                    <a:cxn ang="0">
                      <a:pos x="74" y="101"/>
                    </a:cxn>
                    <a:cxn ang="0">
                      <a:pos x="13" y="175"/>
                    </a:cxn>
                    <a:cxn ang="0">
                      <a:pos x="0" y="107"/>
                    </a:cxn>
                    <a:cxn ang="0">
                      <a:pos x="0" y="107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215" name="Freeform 23"/>
                <p:cNvSpPr>
                  <a:spLocks noChangeAspect="1"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/>
                  <a:ahLst/>
                  <a:cxnLst>
                    <a:cxn ang="0">
                      <a:pos x="0" y="40"/>
                    </a:cxn>
                    <a:cxn ang="0">
                      <a:pos x="160" y="266"/>
                    </a:cxn>
                    <a:cxn ang="0">
                      <a:pos x="230" y="251"/>
                    </a:cxn>
                    <a:cxn ang="0">
                      <a:pos x="223" y="17"/>
                    </a:cxn>
                    <a:cxn ang="0">
                      <a:pos x="166" y="0"/>
                    </a:cxn>
                    <a:cxn ang="0">
                      <a:pos x="179" y="197"/>
                    </a:cxn>
                    <a:cxn ang="0">
                      <a:pos x="71" y="4"/>
                    </a:cxn>
                    <a:cxn ang="0">
                      <a:pos x="0" y="40"/>
                    </a:cxn>
                    <a:cxn ang="0">
                      <a:pos x="0" y="40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216" name="Freeform 24"/>
                <p:cNvSpPr>
                  <a:spLocks noChangeAspect="1"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36" y="93"/>
                    </a:cxn>
                    <a:cxn ang="0">
                      <a:pos x="44" y="154"/>
                    </a:cxn>
                    <a:cxn ang="0">
                      <a:pos x="27" y="234"/>
                    </a:cxn>
                    <a:cxn ang="0">
                      <a:pos x="80" y="220"/>
                    </a:cxn>
                    <a:cxn ang="0">
                      <a:pos x="87" y="116"/>
                    </a:cxn>
                    <a:cxn ang="0">
                      <a:pos x="46" y="0"/>
                    </a:cxn>
                    <a:cxn ang="0">
                      <a:pos x="0" y="19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8217" name="Freeform 25"/>
              <p:cNvSpPr>
                <a:spLocks noChangeAspect="1"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8218" name="Freeform 26"/>
              <p:cNvSpPr>
                <a:spLocks noChangeAspect="1"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8219" name="Freeform 27"/>
              <p:cNvSpPr>
                <a:spLocks noChangeAspect="1"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91" y="25"/>
                  </a:cxn>
                  <a:cxn ang="0">
                    <a:pos x="80" y="192"/>
                  </a:cxn>
                  <a:cxn ang="0">
                    <a:pos x="106" y="327"/>
                  </a:cxn>
                  <a:cxn ang="0">
                    <a:pos x="213" y="451"/>
                  </a:cxn>
                  <a:cxn ang="0">
                    <a:pos x="97" y="478"/>
                  </a:cxn>
                  <a:cxn ang="0">
                    <a:pos x="30" y="344"/>
                  </a:cxn>
                  <a:cxn ang="0">
                    <a:pos x="0" y="57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8220" name="Group 28"/>
              <p:cNvGrpSpPr>
                <a:grpSpLocks noChangeAspect="1"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8221" name="Freeform 29"/>
                <p:cNvSpPr>
                  <a:spLocks noChangeAspect="1"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40" y="66"/>
                    </a:cxn>
                    <a:cxn ang="0">
                      <a:pos x="0" y="173"/>
                    </a:cxn>
                    <a:cxn ang="0">
                      <a:pos x="80" y="160"/>
                    </a:cxn>
                    <a:cxn ang="0">
                      <a:pos x="103" y="84"/>
                    </a:cxn>
                    <a:cxn ang="0">
                      <a:pos x="150" y="27"/>
                    </a:cxn>
                    <a:cxn ang="0">
                      <a:pos x="110" y="0"/>
                    </a:cxn>
                    <a:cxn ang="0">
                      <a:pos x="110" y="0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222" name="Freeform 30"/>
                <p:cNvSpPr>
                  <a:spLocks noChangeAspect="1"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/>
                  <a:ahLst/>
                  <a:cxnLst>
                    <a:cxn ang="0">
                      <a:pos x="156" y="0"/>
                    </a:cxn>
                    <a:cxn ang="0">
                      <a:pos x="63" y="52"/>
                    </a:cxn>
                    <a:cxn ang="0">
                      <a:pos x="0" y="208"/>
                    </a:cxn>
                    <a:cxn ang="0">
                      <a:pos x="67" y="358"/>
                    </a:cxn>
                    <a:cxn ang="0">
                      <a:pos x="1182" y="867"/>
                    </a:cxn>
                    <a:cxn ang="0">
                      <a:pos x="1422" y="835"/>
                    </a:cxn>
                    <a:cxn ang="0">
                      <a:pos x="1616" y="880"/>
                    </a:cxn>
                    <a:cxn ang="0">
                      <a:pos x="1684" y="808"/>
                    </a:cxn>
                    <a:cxn ang="0">
                      <a:pos x="1502" y="664"/>
                    </a:cxn>
                    <a:cxn ang="0">
                      <a:pos x="1428" y="512"/>
                    </a:cxn>
                    <a:cxn ang="0">
                      <a:pos x="1369" y="527"/>
                    </a:cxn>
                    <a:cxn ang="0">
                      <a:pos x="1439" y="664"/>
                    </a:cxn>
                    <a:cxn ang="0">
                      <a:pos x="1578" y="810"/>
                    </a:cxn>
                    <a:cxn ang="0">
                      <a:pos x="1413" y="787"/>
                    </a:cxn>
                    <a:cxn ang="0">
                      <a:pos x="1219" y="814"/>
                    </a:cxn>
                    <a:cxn ang="0">
                      <a:pos x="1255" y="650"/>
                    </a:cxn>
                    <a:cxn ang="0">
                      <a:pos x="1338" y="538"/>
                    </a:cxn>
                    <a:cxn ang="0">
                      <a:pos x="1241" y="552"/>
                    </a:cxn>
                    <a:cxn ang="0">
                      <a:pos x="1165" y="658"/>
                    </a:cxn>
                    <a:cxn ang="0">
                      <a:pos x="1139" y="791"/>
                    </a:cxn>
                    <a:cxn ang="0">
                      <a:pos x="107" y="310"/>
                    </a:cxn>
                    <a:cxn ang="0">
                      <a:pos x="80" y="215"/>
                    </a:cxn>
                    <a:cxn ang="0">
                      <a:pos x="103" y="95"/>
                    </a:cxn>
                    <a:cxn ang="0">
                      <a:pos x="217" y="0"/>
                    </a:cxn>
                    <a:cxn ang="0">
                      <a:pos x="156" y="0"/>
                    </a:cxn>
                    <a:cxn ang="0">
                      <a:pos x="156" y="0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223" name="Freeform 31"/>
                <p:cNvSpPr>
                  <a:spLocks noChangeAspect="1"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/>
                  <a:ahLst/>
                  <a:cxnLst>
                    <a:cxn ang="0">
                      <a:pos x="116" y="0"/>
                    </a:cxn>
                    <a:cxn ang="0">
                      <a:pos x="19" y="106"/>
                    </a:cxn>
                    <a:cxn ang="0">
                      <a:pos x="0" y="230"/>
                    </a:cxn>
                    <a:cxn ang="0">
                      <a:pos x="33" y="314"/>
                    </a:cxn>
                    <a:cxn ang="0">
                      <a:pos x="94" y="335"/>
                    </a:cxn>
                    <a:cxn ang="0">
                      <a:pos x="76" y="154"/>
                    </a:cxn>
                    <a:cxn ang="0">
                      <a:pos x="160" y="17"/>
                    </a:cxn>
                    <a:cxn ang="0">
                      <a:pos x="116" y="0"/>
                    </a:cxn>
                    <a:cxn ang="0">
                      <a:pos x="116" y="0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224" name="Freeform 32"/>
                <p:cNvSpPr>
                  <a:spLocks noChangeAspect="1"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/>
                  <a:ahLst/>
                  <a:cxnLst>
                    <a:cxn ang="0">
                      <a:pos x="218" y="896"/>
                    </a:cxn>
                    <a:cxn ang="0">
                      <a:pos x="0" y="124"/>
                    </a:cxn>
                    <a:cxn ang="0">
                      <a:pos x="81" y="38"/>
                    </a:cxn>
                    <a:cxn ang="0">
                      <a:pos x="258" y="0"/>
                    </a:cxn>
                    <a:cxn ang="0">
                      <a:pos x="399" y="57"/>
                    </a:cxn>
                    <a:cxn ang="0">
                      <a:pos x="642" y="1188"/>
                    </a:cxn>
                    <a:cxn ang="0">
                      <a:pos x="555" y="1091"/>
                    </a:cxn>
                    <a:cxn ang="0">
                      <a:pos x="355" y="97"/>
                    </a:cxn>
                    <a:cxn ang="0">
                      <a:pos x="226" y="61"/>
                    </a:cxn>
                    <a:cxn ang="0">
                      <a:pos x="119" y="74"/>
                    </a:cxn>
                    <a:cxn ang="0">
                      <a:pos x="76" y="141"/>
                    </a:cxn>
                    <a:cxn ang="0">
                      <a:pos x="306" y="924"/>
                    </a:cxn>
                    <a:cxn ang="0">
                      <a:pos x="218" y="896"/>
                    </a:cxn>
                    <a:cxn ang="0">
                      <a:pos x="218" y="896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225" name="Freeform 33"/>
                <p:cNvSpPr>
                  <a:spLocks noChangeAspect="1"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/>
                  <a:ahLst/>
                  <a:cxnLst>
                    <a:cxn ang="0">
                      <a:pos x="0" y="27"/>
                    </a:cxn>
                    <a:cxn ang="0">
                      <a:pos x="76" y="194"/>
                    </a:cxn>
                    <a:cxn ang="0">
                      <a:pos x="113" y="318"/>
                    </a:cxn>
                    <a:cxn ang="0">
                      <a:pos x="116" y="504"/>
                    </a:cxn>
                    <a:cxn ang="0">
                      <a:pos x="192" y="504"/>
                    </a:cxn>
                    <a:cxn ang="0">
                      <a:pos x="187" y="360"/>
                    </a:cxn>
                    <a:cxn ang="0">
                      <a:pos x="162" y="208"/>
                    </a:cxn>
                    <a:cxn ang="0">
                      <a:pos x="99" y="59"/>
                    </a:cxn>
                    <a:cxn ang="0">
                      <a:pos x="63" y="0"/>
                    </a:cxn>
                    <a:cxn ang="0">
                      <a:pos x="0" y="27"/>
                    </a:cxn>
                    <a:cxn ang="0">
                      <a:pos x="0" y="27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226" name="Freeform 34"/>
                <p:cNvSpPr>
                  <a:spLocks noChangeAspect="1"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/>
                  <a:ahLst/>
                  <a:cxnLst>
                    <a:cxn ang="0">
                      <a:pos x="297" y="0"/>
                    </a:cxn>
                    <a:cxn ang="0">
                      <a:pos x="257" y="17"/>
                    </a:cxn>
                    <a:cxn ang="0">
                      <a:pos x="253" y="66"/>
                    </a:cxn>
                    <a:cxn ang="0">
                      <a:pos x="0" y="169"/>
                    </a:cxn>
                    <a:cxn ang="0">
                      <a:pos x="0" y="222"/>
                    </a:cxn>
                    <a:cxn ang="0">
                      <a:pos x="284" y="226"/>
                    </a:cxn>
                    <a:cxn ang="0">
                      <a:pos x="320" y="269"/>
                    </a:cxn>
                    <a:cxn ang="0">
                      <a:pos x="390" y="266"/>
                    </a:cxn>
                    <a:cxn ang="0">
                      <a:pos x="383" y="190"/>
                    </a:cxn>
                    <a:cxn ang="0">
                      <a:pos x="116" y="176"/>
                    </a:cxn>
                    <a:cxn ang="0">
                      <a:pos x="333" y="89"/>
                    </a:cxn>
                    <a:cxn ang="0">
                      <a:pos x="297" y="0"/>
                    </a:cxn>
                    <a:cxn ang="0">
                      <a:pos x="297" y="0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227" name="Freeform 35"/>
                <p:cNvSpPr>
                  <a:spLocks noChangeAspect="1"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/>
                  <a:ahLst/>
                  <a:cxnLst>
                    <a:cxn ang="0">
                      <a:pos x="0" y="131"/>
                    </a:cxn>
                    <a:cxn ang="0">
                      <a:pos x="863" y="0"/>
                    </a:cxn>
                    <a:cxn ang="0">
                      <a:pos x="926" y="78"/>
                    </a:cxn>
                    <a:cxn ang="0">
                      <a:pos x="941" y="181"/>
                    </a:cxn>
                    <a:cxn ang="0">
                      <a:pos x="903" y="282"/>
                    </a:cxn>
                    <a:cxn ang="0">
                      <a:pos x="57" y="424"/>
                    </a:cxn>
                    <a:cxn ang="0">
                      <a:pos x="53" y="384"/>
                    </a:cxn>
                    <a:cxn ang="0">
                      <a:pos x="863" y="242"/>
                    </a:cxn>
                    <a:cxn ang="0">
                      <a:pos x="893" y="145"/>
                    </a:cxn>
                    <a:cxn ang="0">
                      <a:pos x="840" y="57"/>
                    </a:cxn>
                    <a:cxn ang="0">
                      <a:pos x="0" y="185"/>
                    </a:cxn>
                    <a:cxn ang="0">
                      <a:pos x="0" y="131"/>
                    </a:cxn>
                    <a:cxn ang="0">
                      <a:pos x="0" y="131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8228" name="Freeform 36"/>
                <p:cNvSpPr>
                  <a:spLocks noChangeAspect="1"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/>
                  <a:ahLst/>
                  <a:cxnLst>
                    <a:cxn ang="0">
                      <a:pos x="0" y="126"/>
                    </a:cxn>
                    <a:cxn ang="0">
                      <a:pos x="66" y="173"/>
                    </a:cxn>
                    <a:cxn ang="0">
                      <a:pos x="222" y="166"/>
                    </a:cxn>
                    <a:cxn ang="0">
                      <a:pos x="418" y="116"/>
                    </a:cxn>
                    <a:cxn ang="0">
                      <a:pos x="488" y="42"/>
                    </a:cxn>
                    <a:cxn ang="0">
                      <a:pos x="443" y="2"/>
                    </a:cxn>
                    <a:cxn ang="0">
                      <a:pos x="253" y="0"/>
                    </a:cxn>
                    <a:cxn ang="0">
                      <a:pos x="110" y="12"/>
                    </a:cxn>
                    <a:cxn ang="0">
                      <a:pos x="15" y="76"/>
                    </a:cxn>
                    <a:cxn ang="0">
                      <a:pos x="112" y="95"/>
                    </a:cxn>
                    <a:cxn ang="0">
                      <a:pos x="275" y="53"/>
                    </a:cxn>
                    <a:cxn ang="0">
                      <a:pos x="416" y="53"/>
                    </a:cxn>
                    <a:cxn ang="0">
                      <a:pos x="268" y="110"/>
                    </a:cxn>
                    <a:cxn ang="0">
                      <a:pos x="142" y="126"/>
                    </a:cxn>
                    <a:cxn ang="0">
                      <a:pos x="0" y="126"/>
                    </a:cxn>
                    <a:cxn ang="0">
                      <a:pos x="0" y="126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</p:grpSp>
      </p:grpSp>
      <p:grpSp>
        <p:nvGrpSpPr>
          <p:cNvPr id="8229" name="Group 37"/>
          <p:cNvGrpSpPr>
            <a:grpSpLocks/>
          </p:cNvGrpSpPr>
          <p:nvPr/>
        </p:nvGrpSpPr>
        <p:grpSpPr bwMode="auto">
          <a:xfrm>
            <a:off x="8680453" y="1628776"/>
            <a:ext cx="385763" cy="4795838"/>
            <a:chOff x="5468" y="1333"/>
            <a:chExt cx="243" cy="2714"/>
          </a:xfrm>
        </p:grpSpPr>
        <p:sp>
          <p:nvSpPr>
            <p:cNvPr id="8230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31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60" name="Group 59"/>
          <p:cNvGrpSpPr>
            <a:grpSpLocks noChangeAspect="1"/>
          </p:cNvGrpSpPr>
          <p:nvPr/>
        </p:nvGrpSpPr>
        <p:grpSpPr>
          <a:xfrm>
            <a:off x="8212732" y="414865"/>
            <a:ext cx="1212372" cy="1073944"/>
            <a:chOff x="7907932" y="0"/>
            <a:chExt cx="1616506" cy="1431925"/>
          </a:xfrm>
          <a:scene3d>
            <a:camera prst="orthographicFront">
              <a:rot lat="0" lon="0" rev="0"/>
            </a:camera>
            <a:lightRig rig="threePt" dir="t"/>
          </a:scene3d>
        </p:grpSpPr>
        <p:sp>
          <p:nvSpPr>
            <p:cNvPr id="8194" name="Freeform 2"/>
            <p:cNvSpPr>
              <a:spLocks noChangeAspect="1"/>
            </p:cNvSpPr>
            <p:nvPr/>
          </p:nvSpPr>
          <p:spPr bwMode="auto">
            <a:xfrm rot="18427436">
              <a:off x="8253722" y="-35530"/>
              <a:ext cx="870572" cy="1562152"/>
            </a:xfrm>
            <a:custGeom>
              <a:avLst/>
              <a:gdLst/>
              <a:ahLst/>
              <a:cxnLst>
                <a:cxn ang="0">
                  <a:pos x="2903" y="433"/>
                </a:cxn>
                <a:cxn ang="0">
                  <a:pos x="2565" y="80"/>
                </a:cxn>
                <a:cxn ang="0">
                  <a:pos x="2241" y="0"/>
                </a:cxn>
                <a:cxn ang="0">
                  <a:pos x="110" y="2811"/>
                </a:cxn>
                <a:cxn ang="0">
                  <a:pos x="110" y="3228"/>
                </a:cxn>
                <a:cxn ang="0">
                  <a:pos x="0" y="3631"/>
                </a:cxn>
                <a:cxn ang="0">
                  <a:pos x="72" y="3686"/>
                </a:cxn>
                <a:cxn ang="0">
                  <a:pos x="441" y="3355"/>
                </a:cxn>
                <a:cxn ang="0">
                  <a:pos x="740" y="3228"/>
                </a:cxn>
                <a:cxn ang="0">
                  <a:pos x="2903" y="433"/>
                </a:cxn>
                <a:cxn ang="0">
                  <a:pos x="2903" y="433"/>
                </a:cxn>
              </a:cxnLst>
              <a:rect l="0" t="0" r="r" b="b"/>
              <a:pathLst>
                <a:path w="2903" h="3686">
                  <a:moveTo>
                    <a:pt x="2903" y="433"/>
                  </a:moveTo>
                  <a:lnTo>
                    <a:pt x="2565" y="80"/>
                  </a:lnTo>
                  <a:lnTo>
                    <a:pt x="2241" y="0"/>
                  </a:lnTo>
                  <a:lnTo>
                    <a:pt x="110" y="2811"/>
                  </a:lnTo>
                  <a:lnTo>
                    <a:pt x="110" y="3228"/>
                  </a:lnTo>
                  <a:lnTo>
                    <a:pt x="0" y="3631"/>
                  </a:lnTo>
                  <a:lnTo>
                    <a:pt x="72" y="3686"/>
                  </a:lnTo>
                  <a:lnTo>
                    <a:pt x="441" y="3355"/>
                  </a:lnTo>
                  <a:lnTo>
                    <a:pt x="740" y="3228"/>
                  </a:lnTo>
                  <a:lnTo>
                    <a:pt x="2903" y="433"/>
                  </a:lnTo>
                  <a:lnTo>
                    <a:pt x="2903" y="43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00" name="Freeform 8"/>
            <p:cNvSpPr>
              <a:spLocks noChangeAspect="1"/>
            </p:cNvSpPr>
            <p:nvPr/>
          </p:nvSpPr>
          <p:spPr bwMode="auto">
            <a:xfrm rot="18427436">
              <a:off x="8302127" y="-39735"/>
              <a:ext cx="872951" cy="1571670"/>
            </a:xfrm>
            <a:custGeom>
              <a:avLst/>
              <a:gdLst/>
              <a:ahLst/>
              <a:cxnLst>
                <a:cxn ang="0">
                  <a:pos x="2293" y="0"/>
                </a:cxn>
                <a:cxn ang="0">
                  <a:pos x="130" y="2835"/>
                </a:cxn>
                <a:cxn ang="0">
                  <a:pos x="131" y="3201"/>
                </a:cxn>
                <a:cxn ang="0">
                  <a:pos x="0" y="3633"/>
                </a:cxn>
                <a:cxn ang="0">
                  <a:pos x="50" y="3703"/>
                </a:cxn>
                <a:cxn ang="0">
                  <a:pos x="422" y="3352"/>
                </a:cxn>
                <a:cxn ang="0">
                  <a:pos x="763" y="3220"/>
                </a:cxn>
                <a:cxn ang="0">
                  <a:pos x="2911" y="428"/>
                </a:cxn>
                <a:cxn ang="0">
                  <a:pos x="2589" y="96"/>
                </a:cxn>
                <a:cxn ang="0">
                  <a:pos x="2293" y="0"/>
                </a:cxn>
                <a:cxn ang="0">
                  <a:pos x="2293" y="0"/>
                </a:cxn>
              </a:cxnLst>
              <a:rect l="0" t="0" r="r" b="b"/>
              <a:pathLst>
                <a:path w="2911" h="3703">
                  <a:moveTo>
                    <a:pt x="2293" y="0"/>
                  </a:moveTo>
                  <a:lnTo>
                    <a:pt x="130" y="2835"/>
                  </a:lnTo>
                  <a:lnTo>
                    <a:pt x="131" y="3201"/>
                  </a:lnTo>
                  <a:lnTo>
                    <a:pt x="0" y="3633"/>
                  </a:lnTo>
                  <a:lnTo>
                    <a:pt x="50" y="3703"/>
                  </a:lnTo>
                  <a:lnTo>
                    <a:pt x="422" y="3352"/>
                  </a:lnTo>
                  <a:lnTo>
                    <a:pt x="763" y="3220"/>
                  </a:lnTo>
                  <a:lnTo>
                    <a:pt x="2911" y="428"/>
                  </a:lnTo>
                  <a:lnTo>
                    <a:pt x="2589" y="96"/>
                  </a:lnTo>
                  <a:lnTo>
                    <a:pt x="2293" y="0"/>
                  </a:lnTo>
                  <a:lnTo>
                    <a:pt x="2293" y="0"/>
                  </a:lnTo>
                  <a:close/>
                </a:path>
              </a:pathLst>
            </a:custGeom>
            <a:solidFill>
              <a:srgbClr val="0000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01" name="Freeform 9"/>
            <p:cNvSpPr>
              <a:spLocks noChangeAspect="1"/>
            </p:cNvSpPr>
            <p:nvPr/>
          </p:nvSpPr>
          <p:spPr bwMode="auto">
            <a:xfrm rot="18427436">
              <a:off x="8292965" y="120342"/>
              <a:ext cx="768292" cy="1177860"/>
            </a:xfrm>
            <a:custGeom>
              <a:avLst/>
              <a:gdLst/>
              <a:ahLst/>
              <a:cxnLst>
                <a:cxn ang="0">
                  <a:pos x="0" y="2485"/>
                </a:cxn>
                <a:cxn ang="0">
                  <a:pos x="432" y="2553"/>
                </a:cxn>
                <a:cxn ang="0">
                  <a:pos x="736" y="2777"/>
                </a:cxn>
                <a:cxn ang="0">
                  <a:pos x="2561" y="399"/>
                </a:cxn>
                <a:cxn ang="0">
                  <a:pos x="2118" y="82"/>
                </a:cxn>
                <a:cxn ang="0">
                  <a:pos x="1898" y="0"/>
                </a:cxn>
                <a:cxn ang="0">
                  <a:pos x="0" y="2485"/>
                </a:cxn>
                <a:cxn ang="0">
                  <a:pos x="0" y="2485"/>
                </a:cxn>
              </a:cxnLst>
              <a:rect l="0" t="0" r="r" b="b"/>
              <a:pathLst>
                <a:path w="2561" h="2777">
                  <a:moveTo>
                    <a:pt x="0" y="2485"/>
                  </a:moveTo>
                  <a:lnTo>
                    <a:pt x="432" y="2553"/>
                  </a:lnTo>
                  <a:lnTo>
                    <a:pt x="736" y="2777"/>
                  </a:lnTo>
                  <a:lnTo>
                    <a:pt x="2561" y="399"/>
                  </a:lnTo>
                  <a:lnTo>
                    <a:pt x="2118" y="82"/>
                  </a:lnTo>
                  <a:lnTo>
                    <a:pt x="1898" y="0"/>
                  </a:lnTo>
                  <a:lnTo>
                    <a:pt x="0" y="2485"/>
                  </a:lnTo>
                  <a:lnTo>
                    <a:pt x="0" y="248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grpSp>
          <p:nvGrpSpPr>
            <p:cNvPr id="8232" name="Group 40"/>
            <p:cNvGrpSpPr>
              <a:grpSpLocks noChangeAspect="1"/>
            </p:cNvGrpSpPr>
            <p:nvPr/>
          </p:nvGrpSpPr>
          <p:grpSpPr bwMode="auto">
            <a:xfrm>
              <a:off x="7924800" y="0"/>
              <a:ext cx="1599034" cy="1431925"/>
              <a:chOff x="4610" y="57"/>
              <a:chExt cx="1344" cy="1204"/>
            </a:xfrm>
          </p:grpSpPr>
          <p:grpSp>
            <p:nvGrpSpPr>
              <p:cNvPr id="8233" name="Group 41"/>
              <p:cNvGrpSpPr>
                <a:grpSpLocks noChangeAspect="1"/>
              </p:cNvGrpSpPr>
              <p:nvPr userDrawn="1"/>
            </p:nvGrpSpPr>
            <p:grpSpPr bwMode="auto">
              <a:xfrm>
                <a:off x="4610" y="57"/>
                <a:ext cx="1344" cy="1204"/>
                <a:chOff x="4610" y="57"/>
                <a:chExt cx="1344" cy="1204"/>
              </a:xfrm>
            </p:grpSpPr>
            <p:sp>
              <p:nvSpPr>
                <p:cNvPr id="8234" name="Freeform 42"/>
                <p:cNvSpPr>
                  <a:spLocks noChangeAspect="1"/>
                </p:cNvSpPr>
                <p:nvPr userDrawn="1"/>
              </p:nvSpPr>
              <p:spPr bwMode="auto">
                <a:xfrm rot="-3172564">
                  <a:off x="5430" y="1086"/>
                  <a:ext cx="62" cy="288"/>
                </a:xfrm>
                <a:custGeom>
                  <a:avLst/>
                  <a:gdLst/>
                  <a:ahLst/>
                  <a:cxnLst>
                    <a:cxn ang="0">
                      <a:pos x="123" y="9"/>
                    </a:cxn>
                    <a:cxn ang="0">
                      <a:pos x="131" y="342"/>
                    </a:cxn>
                    <a:cxn ang="0">
                      <a:pos x="0" y="806"/>
                    </a:cxn>
                    <a:cxn ang="0">
                      <a:pos x="79" y="789"/>
                    </a:cxn>
                    <a:cxn ang="0">
                      <a:pos x="218" y="376"/>
                    </a:cxn>
                    <a:cxn ang="0">
                      <a:pos x="245" y="0"/>
                    </a:cxn>
                    <a:cxn ang="0">
                      <a:pos x="123" y="9"/>
                    </a:cxn>
                    <a:cxn ang="0">
                      <a:pos x="123" y="9"/>
                    </a:cxn>
                  </a:cxnLst>
                  <a:rect l="0" t="0" r="r" b="b"/>
                  <a:pathLst>
                    <a:path w="245" h="806">
                      <a:moveTo>
                        <a:pt x="123" y="9"/>
                      </a:moveTo>
                      <a:lnTo>
                        <a:pt x="131" y="342"/>
                      </a:lnTo>
                      <a:lnTo>
                        <a:pt x="0" y="806"/>
                      </a:lnTo>
                      <a:lnTo>
                        <a:pt x="79" y="789"/>
                      </a:lnTo>
                      <a:lnTo>
                        <a:pt x="218" y="376"/>
                      </a:lnTo>
                      <a:lnTo>
                        <a:pt x="245" y="0"/>
                      </a:lnTo>
                      <a:lnTo>
                        <a:pt x="123" y="9"/>
                      </a:lnTo>
                      <a:lnTo>
                        <a:pt x="123" y="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grpSp>
              <p:nvGrpSpPr>
                <p:cNvPr id="8235" name="Group 43"/>
                <p:cNvGrpSpPr>
                  <a:grpSpLocks noChangeAspect="1"/>
                </p:cNvGrpSpPr>
                <p:nvPr userDrawn="1"/>
              </p:nvGrpSpPr>
              <p:grpSpPr bwMode="auto">
                <a:xfrm>
                  <a:off x="4610" y="57"/>
                  <a:ext cx="1344" cy="985"/>
                  <a:chOff x="4610" y="57"/>
                  <a:chExt cx="1344" cy="985"/>
                </a:xfrm>
              </p:grpSpPr>
              <p:sp>
                <p:nvSpPr>
                  <p:cNvPr id="8236" name="Freeform 44"/>
                  <p:cNvSpPr>
                    <a:spLocks noChangeAspect="1"/>
                  </p:cNvSpPr>
                  <p:nvPr userDrawn="1"/>
                </p:nvSpPr>
                <p:spPr bwMode="auto">
                  <a:xfrm rot="-3172564">
                    <a:off x="4966" y="71"/>
                    <a:ext cx="153" cy="125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298" y="184"/>
                      </a:cxn>
                      <a:cxn ang="0">
                        <a:pos x="500" y="349"/>
                      </a:cxn>
                      <a:cxn ang="0">
                        <a:pos x="604" y="140"/>
                      </a:cxn>
                      <a:cxn ang="0">
                        <a:pos x="359" y="9"/>
                      </a:cxn>
                      <a:cxn ang="0">
                        <a:pos x="464" y="184"/>
                      </a:cxn>
                      <a:cxn ang="0">
                        <a:pos x="131" y="17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604" h="349">
                        <a:moveTo>
                          <a:pt x="0" y="0"/>
                        </a:moveTo>
                        <a:lnTo>
                          <a:pt x="298" y="184"/>
                        </a:lnTo>
                        <a:lnTo>
                          <a:pt x="500" y="349"/>
                        </a:lnTo>
                        <a:lnTo>
                          <a:pt x="604" y="140"/>
                        </a:lnTo>
                        <a:lnTo>
                          <a:pt x="359" y="9"/>
                        </a:lnTo>
                        <a:lnTo>
                          <a:pt x="464" y="184"/>
                        </a:lnTo>
                        <a:lnTo>
                          <a:pt x="131" y="17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8237" name="Freeform 45"/>
                  <p:cNvSpPr>
                    <a:spLocks noChangeAspect="1"/>
                  </p:cNvSpPr>
                  <p:nvPr userDrawn="1"/>
                </p:nvSpPr>
                <p:spPr bwMode="auto">
                  <a:xfrm rot="-3172564">
                    <a:off x="5048" y="332"/>
                    <a:ext cx="269" cy="438"/>
                  </a:xfrm>
                  <a:custGeom>
                    <a:avLst/>
                    <a:gdLst/>
                    <a:ahLst/>
                    <a:cxnLst>
                      <a:cxn ang="0">
                        <a:pos x="741" y="129"/>
                      </a:cxn>
                      <a:cxn ang="0">
                        <a:pos x="485" y="352"/>
                      </a:cxn>
                      <a:cxn ang="0">
                        <a:pos x="163" y="762"/>
                      </a:cxn>
                      <a:cxn ang="0">
                        <a:pos x="0" y="1101"/>
                      </a:cxn>
                      <a:cxn ang="0">
                        <a:pos x="59" y="1230"/>
                      </a:cxn>
                      <a:cxn ang="0">
                        <a:pos x="262" y="1201"/>
                      </a:cxn>
                      <a:cxn ang="0">
                        <a:pos x="578" y="914"/>
                      </a:cxn>
                      <a:cxn ang="0">
                        <a:pos x="876" y="534"/>
                      </a:cxn>
                      <a:cxn ang="0">
                        <a:pos x="1034" y="270"/>
                      </a:cxn>
                      <a:cxn ang="0">
                        <a:pos x="1064" y="84"/>
                      </a:cxn>
                      <a:cxn ang="0">
                        <a:pos x="977" y="0"/>
                      </a:cxn>
                      <a:cxn ang="0">
                        <a:pos x="836" y="65"/>
                      </a:cxn>
                      <a:cxn ang="0">
                        <a:pos x="969" y="107"/>
                      </a:cxn>
                      <a:cxn ang="0">
                        <a:pos x="876" y="352"/>
                      </a:cxn>
                      <a:cxn ang="0">
                        <a:pos x="690" y="656"/>
                      </a:cxn>
                      <a:cxn ang="0">
                        <a:pos x="350" y="1008"/>
                      </a:cxn>
                      <a:cxn ang="0">
                        <a:pos x="116" y="1114"/>
                      </a:cxn>
                      <a:cxn ang="0">
                        <a:pos x="135" y="943"/>
                      </a:cxn>
                      <a:cxn ang="0">
                        <a:pos x="437" y="504"/>
                      </a:cxn>
                      <a:cxn ang="0">
                        <a:pos x="831" y="118"/>
                      </a:cxn>
                      <a:cxn ang="0">
                        <a:pos x="741" y="129"/>
                      </a:cxn>
                      <a:cxn ang="0">
                        <a:pos x="741" y="129"/>
                      </a:cxn>
                    </a:cxnLst>
                    <a:rect l="0" t="0" r="r" b="b"/>
                    <a:pathLst>
                      <a:path w="1064" h="1230">
                        <a:moveTo>
                          <a:pt x="741" y="129"/>
                        </a:moveTo>
                        <a:lnTo>
                          <a:pt x="485" y="352"/>
                        </a:lnTo>
                        <a:lnTo>
                          <a:pt x="163" y="762"/>
                        </a:lnTo>
                        <a:lnTo>
                          <a:pt x="0" y="1101"/>
                        </a:lnTo>
                        <a:lnTo>
                          <a:pt x="59" y="1230"/>
                        </a:lnTo>
                        <a:lnTo>
                          <a:pt x="262" y="1201"/>
                        </a:lnTo>
                        <a:lnTo>
                          <a:pt x="578" y="914"/>
                        </a:lnTo>
                        <a:lnTo>
                          <a:pt x="876" y="534"/>
                        </a:lnTo>
                        <a:lnTo>
                          <a:pt x="1034" y="270"/>
                        </a:lnTo>
                        <a:lnTo>
                          <a:pt x="1064" y="84"/>
                        </a:lnTo>
                        <a:lnTo>
                          <a:pt x="977" y="0"/>
                        </a:lnTo>
                        <a:lnTo>
                          <a:pt x="836" y="65"/>
                        </a:lnTo>
                        <a:lnTo>
                          <a:pt x="969" y="107"/>
                        </a:lnTo>
                        <a:lnTo>
                          <a:pt x="876" y="352"/>
                        </a:lnTo>
                        <a:lnTo>
                          <a:pt x="690" y="656"/>
                        </a:lnTo>
                        <a:lnTo>
                          <a:pt x="350" y="1008"/>
                        </a:lnTo>
                        <a:lnTo>
                          <a:pt x="116" y="1114"/>
                        </a:lnTo>
                        <a:lnTo>
                          <a:pt x="135" y="943"/>
                        </a:lnTo>
                        <a:lnTo>
                          <a:pt x="437" y="504"/>
                        </a:lnTo>
                        <a:lnTo>
                          <a:pt x="831" y="118"/>
                        </a:lnTo>
                        <a:lnTo>
                          <a:pt x="741" y="129"/>
                        </a:lnTo>
                        <a:lnTo>
                          <a:pt x="741" y="129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8238" name="Freeform 46"/>
                  <p:cNvSpPr>
                    <a:spLocks noChangeAspect="1"/>
                  </p:cNvSpPr>
                  <p:nvPr userDrawn="1"/>
                </p:nvSpPr>
                <p:spPr bwMode="auto">
                  <a:xfrm rot="-3172564">
                    <a:off x="4858" y="182"/>
                    <a:ext cx="505" cy="898"/>
                  </a:xfrm>
                  <a:custGeom>
                    <a:avLst/>
                    <a:gdLst/>
                    <a:ahLst/>
                    <a:cxnLst>
                      <a:cxn ang="0">
                        <a:pos x="1941" y="0"/>
                      </a:cxn>
                      <a:cxn ang="0">
                        <a:pos x="0" y="2521"/>
                      </a:cxn>
                      <a:cxn ang="0">
                        <a:pos x="192" y="2450"/>
                      </a:cxn>
                      <a:cxn ang="0">
                        <a:pos x="2002" y="61"/>
                      </a:cxn>
                      <a:cxn ang="0">
                        <a:pos x="1941" y="0"/>
                      </a:cxn>
                      <a:cxn ang="0">
                        <a:pos x="1941" y="0"/>
                      </a:cxn>
                    </a:cxnLst>
                    <a:rect l="0" t="0" r="r" b="b"/>
                    <a:pathLst>
                      <a:path w="2002" h="2521">
                        <a:moveTo>
                          <a:pt x="1941" y="0"/>
                        </a:moveTo>
                        <a:lnTo>
                          <a:pt x="0" y="2521"/>
                        </a:lnTo>
                        <a:lnTo>
                          <a:pt x="192" y="2450"/>
                        </a:lnTo>
                        <a:lnTo>
                          <a:pt x="2002" y="61"/>
                        </a:lnTo>
                        <a:lnTo>
                          <a:pt x="1941" y="0"/>
                        </a:lnTo>
                        <a:lnTo>
                          <a:pt x="1941" y="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8239" name="Freeform 47"/>
                  <p:cNvSpPr>
                    <a:spLocks noChangeAspect="1"/>
                  </p:cNvSpPr>
                  <p:nvPr userDrawn="1"/>
                </p:nvSpPr>
                <p:spPr bwMode="auto">
                  <a:xfrm rot="-3172564">
                    <a:off x="4903" y="-19"/>
                    <a:ext cx="758" cy="1344"/>
                  </a:xfrm>
                  <a:custGeom>
                    <a:avLst/>
                    <a:gdLst/>
                    <a:ahLst/>
                    <a:cxnLst>
                      <a:cxn ang="0">
                        <a:pos x="95" y="2844"/>
                      </a:cxn>
                      <a:cxn ang="0">
                        <a:pos x="394" y="2834"/>
                      </a:cxn>
                      <a:cxn ang="0">
                        <a:pos x="821" y="3009"/>
                      </a:cxn>
                      <a:cxn ang="0">
                        <a:pos x="681" y="2817"/>
                      </a:cxn>
                      <a:cxn ang="0">
                        <a:pos x="367" y="2703"/>
                      </a:cxn>
                      <a:cxn ang="0">
                        <a:pos x="637" y="2720"/>
                      </a:cxn>
                      <a:cxn ang="0">
                        <a:pos x="979" y="2870"/>
                      </a:cxn>
                      <a:cxn ang="0">
                        <a:pos x="2859" y="420"/>
                      </a:cxn>
                      <a:cxn ang="0">
                        <a:pos x="2578" y="148"/>
                      </a:cxn>
                      <a:cxn ang="0">
                        <a:pos x="2308" y="0"/>
                      </a:cxn>
                      <a:cxn ang="0">
                        <a:pos x="2692" y="78"/>
                      </a:cxn>
                      <a:cxn ang="0">
                        <a:pos x="3007" y="428"/>
                      </a:cxn>
                      <a:cxn ang="0">
                        <a:pos x="831" y="3273"/>
                      </a:cxn>
                      <a:cxn ang="0">
                        <a:pos x="481" y="3412"/>
                      </a:cxn>
                      <a:cxn ang="0">
                        <a:pos x="105" y="3771"/>
                      </a:cxn>
                      <a:cxn ang="0">
                        <a:pos x="0" y="3667"/>
                      </a:cxn>
                      <a:cxn ang="0">
                        <a:pos x="131" y="3631"/>
                      </a:cxn>
                      <a:cxn ang="0">
                        <a:pos x="376" y="3385"/>
                      </a:cxn>
                      <a:cxn ang="0">
                        <a:pos x="165" y="3273"/>
                      </a:cxn>
                      <a:cxn ang="0">
                        <a:pos x="165" y="3176"/>
                      </a:cxn>
                      <a:cxn ang="0">
                        <a:pos x="411" y="3298"/>
                      </a:cxn>
                      <a:cxn ang="0">
                        <a:pos x="411" y="3186"/>
                      </a:cxn>
                      <a:cxn ang="0">
                        <a:pos x="603" y="3220"/>
                      </a:cxn>
                      <a:cxn ang="0">
                        <a:pos x="428" y="3079"/>
                      </a:cxn>
                      <a:cxn ang="0">
                        <a:pos x="629" y="3062"/>
                      </a:cxn>
                      <a:cxn ang="0">
                        <a:pos x="95" y="2844"/>
                      </a:cxn>
                      <a:cxn ang="0">
                        <a:pos x="95" y="2844"/>
                      </a:cxn>
                    </a:cxnLst>
                    <a:rect l="0" t="0" r="r" b="b"/>
                    <a:pathLst>
                      <a:path w="3007" h="3771">
                        <a:moveTo>
                          <a:pt x="95" y="2844"/>
                        </a:moveTo>
                        <a:lnTo>
                          <a:pt x="394" y="2834"/>
                        </a:lnTo>
                        <a:lnTo>
                          <a:pt x="821" y="3009"/>
                        </a:lnTo>
                        <a:lnTo>
                          <a:pt x="681" y="2817"/>
                        </a:lnTo>
                        <a:lnTo>
                          <a:pt x="367" y="2703"/>
                        </a:lnTo>
                        <a:lnTo>
                          <a:pt x="637" y="2720"/>
                        </a:lnTo>
                        <a:lnTo>
                          <a:pt x="979" y="2870"/>
                        </a:lnTo>
                        <a:lnTo>
                          <a:pt x="2859" y="420"/>
                        </a:lnTo>
                        <a:lnTo>
                          <a:pt x="2578" y="148"/>
                        </a:lnTo>
                        <a:lnTo>
                          <a:pt x="2308" y="0"/>
                        </a:lnTo>
                        <a:lnTo>
                          <a:pt x="2692" y="78"/>
                        </a:lnTo>
                        <a:lnTo>
                          <a:pt x="3007" y="428"/>
                        </a:lnTo>
                        <a:lnTo>
                          <a:pt x="831" y="3273"/>
                        </a:lnTo>
                        <a:lnTo>
                          <a:pt x="481" y="3412"/>
                        </a:lnTo>
                        <a:lnTo>
                          <a:pt x="105" y="3771"/>
                        </a:lnTo>
                        <a:lnTo>
                          <a:pt x="0" y="3667"/>
                        </a:lnTo>
                        <a:lnTo>
                          <a:pt x="131" y="3631"/>
                        </a:lnTo>
                        <a:lnTo>
                          <a:pt x="376" y="3385"/>
                        </a:lnTo>
                        <a:lnTo>
                          <a:pt x="165" y="3273"/>
                        </a:lnTo>
                        <a:lnTo>
                          <a:pt x="165" y="3176"/>
                        </a:lnTo>
                        <a:lnTo>
                          <a:pt x="411" y="3298"/>
                        </a:lnTo>
                        <a:lnTo>
                          <a:pt x="411" y="3186"/>
                        </a:lnTo>
                        <a:lnTo>
                          <a:pt x="603" y="3220"/>
                        </a:lnTo>
                        <a:lnTo>
                          <a:pt x="428" y="3079"/>
                        </a:lnTo>
                        <a:lnTo>
                          <a:pt x="629" y="3062"/>
                        </a:lnTo>
                        <a:lnTo>
                          <a:pt x="95" y="2844"/>
                        </a:lnTo>
                        <a:lnTo>
                          <a:pt x="95" y="2844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8240" name="Freeform 48"/>
                  <p:cNvSpPr>
                    <a:spLocks noChangeAspect="1"/>
                  </p:cNvSpPr>
                  <p:nvPr userDrawn="1"/>
                </p:nvSpPr>
                <p:spPr bwMode="auto">
                  <a:xfrm rot="-3172564">
                    <a:off x="5297" y="897"/>
                    <a:ext cx="169" cy="122"/>
                  </a:xfrm>
                  <a:custGeom>
                    <a:avLst/>
                    <a:gdLst/>
                    <a:ahLst/>
                    <a:cxnLst>
                      <a:cxn ang="0">
                        <a:pos x="0" y="80"/>
                      </a:cxn>
                      <a:cxn ang="0">
                        <a:pos x="255" y="106"/>
                      </a:cxn>
                      <a:cxn ang="0">
                        <a:pos x="639" y="342"/>
                      </a:cxn>
                      <a:cxn ang="0">
                        <a:pos x="673" y="289"/>
                      </a:cxn>
                      <a:cxn ang="0">
                        <a:pos x="447" y="114"/>
                      </a:cxn>
                      <a:cxn ang="0">
                        <a:pos x="26" y="0"/>
                      </a:cxn>
                      <a:cxn ang="0">
                        <a:pos x="0" y="80"/>
                      </a:cxn>
                      <a:cxn ang="0">
                        <a:pos x="0" y="80"/>
                      </a:cxn>
                    </a:cxnLst>
                    <a:rect l="0" t="0" r="r" b="b"/>
                    <a:pathLst>
                      <a:path w="673" h="342">
                        <a:moveTo>
                          <a:pt x="0" y="80"/>
                        </a:moveTo>
                        <a:lnTo>
                          <a:pt x="255" y="106"/>
                        </a:lnTo>
                        <a:lnTo>
                          <a:pt x="639" y="342"/>
                        </a:lnTo>
                        <a:lnTo>
                          <a:pt x="673" y="289"/>
                        </a:lnTo>
                        <a:lnTo>
                          <a:pt x="447" y="114"/>
                        </a:lnTo>
                        <a:lnTo>
                          <a:pt x="26" y="0"/>
                        </a:lnTo>
                        <a:lnTo>
                          <a:pt x="0" y="80"/>
                        </a:lnTo>
                        <a:lnTo>
                          <a:pt x="0" y="8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8241" name="Freeform 49"/>
                  <p:cNvSpPr>
                    <a:spLocks noChangeAspect="1"/>
                  </p:cNvSpPr>
                  <p:nvPr userDrawn="1"/>
                </p:nvSpPr>
                <p:spPr bwMode="auto">
                  <a:xfrm rot="-3172564">
                    <a:off x="5253" y="806"/>
                    <a:ext cx="181" cy="144"/>
                  </a:xfrm>
                  <a:custGeom>
                    <a:avLst/>
                    <a:gdLst/>
                    <a:ahLst/>
                    <a:cxnLst>
                      <a:cxn ang="0">
                        <a:pos x="0" y="78"/>
                      </a:cxn>
                      <a:cxn ang="0">
                        <a:pos x="340" y="148"/>
                      </a:cxn>
                      <a:cxn ang="0">
                        <a:pos x="638" y="403"/>
                      </a:cxn>
                      <a:cxn ang="0">
                        <a:pos x="716" y="296"/>
                      </a:cxn>
                      <a:cxn ang="0">
                        <a:pos x="420" y="114"/>
                      </a:cxn>
                      <a:cxn ang="0">
                        <a:pos x="70" y="0"/>
                      </a:cxn>
                      <a:cxn ang="0">
                        <a:pos x="0" y="78"/>
                      </a:cxn>
                      <a:cxn ang="0">
                        <a:pos x="0" y="78"/>
                      </a:cxn>
                    </a:cxnLst>
                    <a:rect l="0" t="0" r="r" b="b"/>
                    <a:pathLst>
                      <a:path w="716" h="403">
                        <a:moveTo>
                          <a:pt x="0" y="78"/>
                        </a:moveTo>
                        <a:lnTo>
                          <a:pt x="340" y="148"/>
                        </a:lnTo>
                        <a:lnTo>
                          <a:pt x="638" y="403"/>
                        </a:lnTo>
                        <a:lnTo>
                          <a:pt x="716" y="296"/>
                        </a:lnTo>
                        <a:lnTo>
                          <a:pt x="420" y="114"/>
                        </a:lnTo>
                        <a:lnTo>
                          <a:pt x="70" y="0"/>
                        </a:lnTo>
                        <a:lnTo>
                          <a:pt x="0" y="78"/>
                        </a:lnTo>
                        <a:lnTo>
                          <a:pt x="0" y="78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8242" name="Freeform 50"/>
                  <p:cNvSpPr>
                    <a:spLocks noChangeAspect="1"/>
                  </p:cNvSpPr>
                  <p:nvPr userDrawn="1"/>
                </p:nvSpPr>
                <p:spPr bwMode="auto">
                  <a:xfrm rot="-3172564">
                    <a:off x="4985" y="210"/>
                    <a:ext cx="181" cy="147"/>
                  </a:xfrm>
                  <a:custGeom>
                    <a:avLst/>
                    <a:gdLst/>
                    <a:ahLst/>
                    <a:cxnLst>
                      <a:cxn ang="0">
                        <a:pos x="0" y="78"/>
                      </a:cxn>
                      <a:cxn ang="0">
                        <a:pos x="316" y="139"/>
                      </a:cxn>
                      <a:cxn ang="0">
                        <a:pos x="649" y="411"/>
                      </a:cxn>
                      <a:cxn ang="0">
                        <a:pos x="717" y="314"/>
                      </a:cxn>
                      <a:cxn ang="0">
                        <a:pos x="394" y="87"/>
                      </a:cxn>
                      <a:cxn ang="0">
                        <a:pos x="54" y="0"/>
                      </a:cxn>
                      <a:cxn ang="0">
                        <a:pos x="0" y="78"/>
                      </a:cxn>
                      <a:cxn ang="0">
                        <a:pos x="0" y="78"/>
                      </a:cxn>
                    </a:cxnLst>
                    <a:rect l="0" t="0" r="r" b="b"/>
                    <a:pathLst>
                      <a:path w="717" h="411">
                        <a:moveTo>
                          <a:pt x="0" y="78"/>
                        </a:moveTo>
                        <a:lnTo>
                          <a:pt x="316" y="139"/>
                        </a:lnTo>
                        <a:lnTo>
                          <a:pt x="649" y="411"/>
                        </a:lnTo>
                        <a:lnTo>
                          <a:pt x="717" y="314"/>
                        </a:lnTo>
                        <a:lnTo>
                          <a:pt x="394" y="87"/>
                        </a:lnTo>
                        <a:lnTo>
                          <a:pt x="54" y="0"/>
                        </a:lnTo>
                        <a:lnTo>
                          <a:pt x="0" y="78"/>
                        </a:lnTo>
                        <a:lnTo>
                          <a:pt x="0" y="78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8243" name="Freeform 51"/>
                  <p:cNvSpPr>
                    <a:spLocks noChangeAspect="1"/>
                  </p:cNvSpPr>
                  <p:nvPr userDrawn="1"/>
                </p:nvSpPr>
                <p:spPr bwMode="auto">
                  <a:xfrm rot="-3172564">
                    <a:off x="4948" y="142"/>
                    <a:ext cx="179" cy="138"/>
                  </a:xfrm>
                  <a:custGeom>
                    <a:avLst/>
                    <a:gdLst/>
                    <a:ahLst/>
                    <a:cxnLst>
                      <a:cxn ang="0">
                        <a:pos x="0" y="88"/>
                      </a:cxn>
                      <a:cxn ang="0">
                        <a:pos x="272" y="131"/>
                      </a:cxn>
                      <a:cxn ang="0">
                        <a:pos x="665" y="386"/>
                      </a:cxn>
                      <a:cxn ang="0">
                        <a:pos x="709" y="308"/>
                      </a:cxn>
                      <a:cxn ang="0">
                        <a:pos x="306" y="53"/>
                      </a:cxn>
                      <a:cxn ang="0">
                        <a:pos x="43" y="0"/>
                      </a:cxn>
                      <a:cxn ang="0">
                        <a:pos x="0" y="88"/>
                      </a:cxn>
                      <a:cxn ang="0">
                        <a:pos x="0" y="88"/>
                      </a:cxn>
                    </a:cxnLst>
                    <a:rect l="0" t="0" r="r" b="b"/>
                    <a:pathLst>
                      <a:path w="709" h="386">
                        <a:moveTo>
                          <a:pt x="0" y="88"/>
                        </a:moveTo>
                        <a:lnTo>
                          <a:pt x="272" y="131"/>
                        </a:lnTo>
                        <a:lnTo>
                          <a:pt x="665" y="386"/>
                        </a:lnTo>
                        <a:lnTo>
                          <a:pt x="709" y="308"/>
                        </a:lnTo>
                        <a:lnTo>
                          <a:pt x="306" y="53"/>
                        </a:lnTo>
                        <a:lnTo>
                          <a:pt x="43" y="0"/>
                        </a:lnTo>
                        <a:lnTo>
                          <a:pt x="0" y="88"/>
                        </a:lnTo>
                        <a:lnTo>
                          <a:pt x="0" y="88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>
                      <a:solidFill>
                        <a:srgbClr val="000000"/>
                      </a:solidFill>
                    </a:endParaRPr>
                  </a:p>
                </p:txBody>
              </p:sp>
            </p:grpSp>
          </p:grpSp>
          <p:sp>
            <p:nvSpPr>
              <p:cNvPr id="8244" name="Line 52"/>
              <p:cNvSpPr>
                <a:spLocks noChangeAspect="1" noChangeShapeType="1"/>
              </p:cNvSpPr>
              <p:nvPr userDrawn="1"/>
            </p:nvSpPr>
            <p:spPr bwMode="auto">
              <a:xfrm>
                <a:off x="4870" y="84"/>
                <a:ext cx="42" cy="96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</p:grpSp>
      <p:pic>
        <p:nvPicPr>
          <p:cNvPr id="57" name="Picture 56" descr="EIClogo.jp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5" y="32780"/>
            <a:ext cx="458925" cy="424420"/>
          </a:xfrm>
          <a:prstGeom prst="rect">
            <a:avLst/>
          </a:prstGeom>
        </p:spPr>
      </p:pic>
      <p:grpSp>
        <p:nvGrpSpPr>
          <p:cNvPr id="8252" name="Group 60"/>
          <p:cNvGrpSpPr>
            <a:grpSpLocks/>
          </p:cNvGrpSpPr>
          <p:nvPr/>
        </p:nvGrpSpPr>
        <p:grpSpPr bwMode="auto">
          <a:xfrm rot="5400000">
            <a:off x="4086225" y="-3660775"/>
            <a:ext cx="431800" cy="8604250"/>
            <a:chOff x="5468" y="1333"/>
            <a:chExt cx="243" cy="2714"/>
          </a:xfrm>
        </p:grpSpPr>
        <p:sp>
          <p:nvSpPr>
            <p:cNvPr id="8253" name="Freeform 61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54" name="Freeform 62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</p:grpSp>
      <p:sp>
        <p:nvSpPr>
          <p:cNvPr id="819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25400"/>
            <a:ext cx="8458200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6" rIns="91436" bIns="45716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 dirty="0" err="1" smtClean="0"/>
              <a:t>bubu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9332435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fontAlgn="base">
        <a:spcBef>
          <a:spcPct val="0"/>
        </a:spcBef>
        <a:spcAft>
          <a:spcPct val="0"/>
        </a:spcAft>
        <a:defRPr kumimoji="1" sz="2800" b="1" i="1">
          <a:solidFill>
            <a:srgbClr val="0000FF"/>
          </a:solidFill>
          <a:effectLst>
            <a:outerShdw blurRad="38100" dist="38100" dir="2700000" algn="tl">
              <a:srgbClr val="DDDDDD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2pPr>
      <a:lvl3pPr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3pPr>
      <a:lvl4pPr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4pPr>
      <a:lvl5pPr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5pPr>
      <a:lvl6pPr marL="457178"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6pPr>
      <a:lvl7pPr marL="914355"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7pPr>
      <a:lvl8pPr marL="1371533"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8pPr>
      <a:lvl9pPr marL="1828710"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9pPr>
    </p:titleStyle>
    <p:bodyStyle>
      <a:lvl1pPr marL="342883" indent="-342883" algn="l" rtl="0" fontAlgn="base">
        <a:spcBef>
          <a:spcPct val="20000"/>
        </a:spcBef>
        <a:spcAft>
          <a:spcPct val="0"/>
        </a:spcAft>
        <a:buClr>
          <a:srgbClr val="0000FF"/>
        </a:buClr>
        <a:buFont typeface="Wingdings" charset="2"/>
        <a:buChar char="q"/>
        <a:defRPr kumimoji="1" sz="2200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  <a:cs typeface="+mn-cs"/>
        </a:defRPr>
      </a:lvl1pPr>
      <a:lvl2pPr marL="742912" indent="-285735" algn="l" rtl="0" fontAlgn="base">
        <a:spcBef>
          <a:spcPct val="20000"/>
        </a:spcBef>
        <a:spcAft>
          <a:spcPct val="0"/>
        </a:spcAft>
        <a:buClr>
          <a:srgbClr val="0000FF"/>
        </a:buClr>
        <a:buFont typeface="Wingdings" charset="2"/>
        <a:buChar char="Ø"/>
        <a:defRPr kumimoji="1" sz="2000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2pPr>
      <a:lvl3pPr marL="1142943" indent="-228588" algn="l" rtl="0" fontAlgn="base">
        <a:spcBef>
          <a:spcPct val="20000"/>
        </a:spcBef>
        <a:spcAft>
          <a:spcPct val="0"/>
        </a:spcAft>
        <a:buBlip>
          <a:blip r:embed="rId12"/>
        </a:buBlip>
        <a:defRPr kumimoji="1" sz="1800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3pPr>
      <a:lvl4pPr marL="1600120" indent="-228588" algn="l" rtl="0" fontAlgn="base">
        <a:spcBef>
          <a:spcPct val="20000"/>
        </a:spcBef>
        <a:spcAft>
          <a:spcPct val="0"/>
        </a:spcAft>
        <a:buBlip>
          <a:blip r:embed="rId13"/>
        </a:buBlip>
        <a:defRPr kumimoji="1" sz="1600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4pPr>
      <a:lvl5pPr marL="2057297" indent="-228588" algn="l" rtl="0" fontAlgn="base">
        <a:spcBef>
          <a:spcPct val="20000"/>
        </a:spcBef>
        <a:spcAft>
          <a:spcPct val="0"/>
        </a:spcAft>
        <a:buSzPct val="120000"/>
        <a:buFontTx/>
        <a:buBlip>
          <a:blip r:embed="rId14"/>
        </a:buBlip>
        <a:defRPr kumimoji="1" sz="1400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5pPr>
      <a:lvl6pPr marL="2514475" indent="-228588" algn="l" rtl="0" fontAlgn="base">
        <a:spcBef>
          <a:spcPct val="20000"/>
        </a:spcBef>
        <a:spcAft>
          <a:spcPct val="0"/>
        </a:spcAft>
        <a:buBlip>
          <a:blip r:embed="rId15"/>
        </a:buBlip>
        <a:defRPr kumimoji="1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6pPr>
      <a:lvl7pPr marL="2971652" indent="-228588" algn="l" rtl="0" fontAlgn="base">
        <a:spcBef>
          <a:spcPct val="20000"/>
        </a:spcBef>
        <a:spcAft>
          <a:spcPct val="0"/>
        </a:spcAft>
        <a:buBlip>
          <a:blip r:embed="rId15"/>
        </a:buBlip>
        <a:defRPr kumimoji="1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7pPr>
      <a:lvl8pPr marL="3428828" indent="-228588" algn="l" rtl="0" fontAlgn="base">
        <a:spcBef>
          <a:spcPct val="20000"/>
        </a:spcBef>
        <a:spcAft>
          <a:spcPct val="0"/>
        </a:spcAft>
        <a:buBlip>
          <a:blip r:embed="rId15"/>
        </a:buBlip>
        <a:defRPr kumimoji="1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8pPr>
      <a:lvl9pPr marL="3886005" indent="-228588" algn="l" rtl="0" fontAlgn="base">
        <a:spcBef>
          <a:spcPct val="20000"/>
        </a:spcBef>
        <a:spcAft>
          <a:spcPct val="0"/>
        </a:spcAft>
        <a:buBlip>
          <a:blip r:embed="rId15"/>
        </a:buBlip>
        <a:defRPr kumimoji="1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9pPr>
    </p:bodyStyle>
    <p:otherStyle>
      <a:defPPr>
        <a:defRPr lang="en-US"/>
      </a:defPPr>
      <a:lvl1pPr marL="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5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3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1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8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5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6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731963" y="6565900"/>
            <a:ext cx="1506537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0" sz="1200" b="1" i="1">
                <a:solidFill>
                  <a:srgbClr val="0000FF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/>
                <a:cs typeface="Arial" pitchFamily="34" charset="0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51200" y="6565900"/>
            <a:ext cx="4902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kumimoji="0" sz="1200" b="1" i="1">
                <a:solidFill>
                  <a:srgbClr val="FF00FF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/>
                <a:cs typeface="Arial" pitchFamily="34" charset="0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29600" y="6553200"/>
            <a:ext cx="533400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0" sz="1200" b="1" i="1">
                <a:solidFill>
                  <a:srgbClr val="0000FF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/>
                <a:cs typeface="Arial" pitchFamily="34" charset="0"/>
              </a:defRPr>
            </a:lvl1pPr>
          </a:lstStyle>
          <a:p>
            <a:pPr>
              <a:defRPr/>
            </a:pPr>
            <a:fld id="{7CF0E7D5-B5BF-456B-B638-E64F782864C3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  <p:sp>
        <p:nvSpPr>
          <p:cNvPr id="8248" name="Rectangle 56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975" y="596900"/>
            <a:ext cx="9026525" cy="591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</a:t>
            </a:r>
            <a:r>
              <a:rPr lang="en-GB" dirty="0" smtClean="0"/>
              <a:t>level</a:t>
            </a:r>
            <a:endParaRPr lang="en-GB" dirty="0"/>
          </a:p>
        </p:txBody>
      </p:sp>
      <p:grpSp>
        <p:nvGrpSpPr>
          <p:cNvPr id="4102" name="Group 58"/>
          <p:cNvGrpSpPr>
            <a:grpSpLocks noChangeAspect="1"/>
          </p:cNvGrpSpPr>
          <p:nvPr/>
        </p:nvGrpSpPr>
        <p:grpSpPr bwMode="auto">
          <a:xfrm>
            <a:off x="0" y="6156325"/>
            <a:ext cx="1003300" cy="701675"/>
            <a:chOff x="7938" y="5878513"/>
            <a:chExt cx="1338262" cy="935037"/>
          </a:xfrm>
        </p:grpSpPr>
        <p:sp>
          <p:nvSpPr>
            <p:cNvPr id="8203" name="Freeform 11"/>
            <p:cNvSpPr>
              <a:spLocks noChangeAspect="1"/>
            </p:cNvSpPr>
            <p:nvPr userDrawn="1"/>
          </p:nvSpPr>
          <p:spPr bwMode="auto">
            <a:xfrm>
              <a:off x="31231" y="5895437"/>
              <a:ext cx="1295912" cy="774261"/>
            </a:xfrm>
            <a:custGeom>
              <a:avLst/>
              <a:gdLst/>
              <a:ahLst/>
              <a:cxnLst>
                <a:cxn ang="0">
                  <a:pos x="1587" y="1260"/>
                </a:cxn>
                <a:cxn ang="0">
                  <a:pos x="1420" y="1106"/>
                </a:cxn>
                <a:cxn ang="0">
                  <a:pos x="1331" y="477"/>
                </a:cxn>
                <a:cxn ang="0">
                  <a:pos x="2139" y="330"/>
                </a:cxn>
                <a:cxn ang="0">
                  <a:pos x="2177" y="203"/>
                </a:cxn>
                <a:cxn ang="0">
                  <a:pos x="2099" y="100"/>
                </a:cxn>
                <a:cxn ang="0">
                  <a:pos x="1276" y="211"/>
                </a:cxn>
                <a:cxn ang="0">
                  <a:pos x="1219" y="32"/>
                </a:cxn>
                <a:cxn ang="0">
                  <a:pos x="1085" y="0"/>
                </a:cxn>
                <a:cxn ang="0">
                  <a:pos x="958" y="28"/>
                </a:cxn>
                <a:cxn ang="0">
                  <a:pos x="888" y="106"/>
                </a:cxn>
                <a:cxn ang="0">
                  <a:pos x="937" y="285"/>
                </a:cxn>
                <a:cxn ang="0">
                  <a:pos x="660" y="441"/>
                </a:cxn>
                <a:cxn ang="0">
                  <a:pos x="983" y="473"/>
                </a:cxn>
                <a:cxn ang="0">
                  <a:pos x="1112" y="889"/>
                </a:cxn>
                <a:cxn ang="0">
                  <a:pos x="141" y="469"/>
                </a:cxn>
                <a:cxn ang="0">
                  <a:pos x="46" y="509"/>
                </a:cxn>
                <a:cxn ang="0">
                  <a:pos x="0" y="636"/>
                </a:cxn>
                <a:cxn ang="0">
                  <a:pos x="55" y="779"/>
                </a:cxn>
                <a:cxn ang="0">
                  <a:pos x="1139" y="1288"/>
                </a:cxn>
                <a:cxn ang="0">
                  <a:pos x="1378" y="1256"/>
                </a:cxn>
                <a:cxn ang="0">
                  <a:pos x="1570" y="1298"/>
                </a:cxn>
                <a:cxn ang="0">
                  <a:pos x="1587" y="1260"/>
                </a:cxn>
                <a:cxn ang="0">
                  <a:pos x="1587" y="1260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8204" name="Freeform 12"/>
            <p:cNvSpPr>
              <a:spLocks noChangeAspect="1"/>
            </p:cNvSpPr>
            <p:nvPr userDrawn="1"/>
          </p:nvSpPr>
          <p:spPr bwMode="auto">
            <a:xfrm>
              <a:off x="1219150" y="5988517"/>
              <a:ext cx="84700" cy="152314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120" y="0"/>
                </a:cxn>
                <a:cxn ang="0">
                  <a:pos x="143" y="233"/>
                </a:cxn>
                <a:cxn ang="0">
                  <a:pos x="8" y="258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8205" name="Freeform 13"/>
            <p:cNvSpPr>
              <a:spLocks noChangeAspect="1"/>
            </p:cNvSpPr>
            <p:nvPr userDrawn="1"/>
          </p:nvSpPr>
          <p:spPr bwMode="auto">
            <a:xfrm>
              <a:off x="24878" y="6216988"/>
              <a:ext cx="944406" cy="488674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8206" name="Freeform 14"/>
            <p:cNvSpPr>
              <a:spLocks noChangeAspect="1"/>
            </p:cNvSpPr>
            <p:nvPr userDrawn="1"/>
          </p:nvSpPr>
          <p:spPr bwMode="auto">
            <a:xfrm>
              <a:off x="156163" y="6257182"/>
              <a:ext cx="624664" cy="446363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8207" name="Freeform 15"/>
            <p:cNvSpPr>
              <a:spLocks noChangeAspect="1"/>
            </p:cNvSpPr>
            <p:nvPr userDrawn="1"/>
          </p:nvSpPr>
          <p:spPr bwMode="auto">
            <a:xfrm>
              <a:off x="579664" y="5929284"/>
              <a:ext cx="160930" cy="143852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160" y="0"/>
                </a:cxn>
                <a:cxn ang="0">
                  <a:pos x="251" y="36"/>
                </a:cxn>
                <a:cxn ang="0">
                  <a:pos x="272" y="139"/>
                </a:cxn>
                <a:cxn ang="0">
                  <a:pos x="164" y="146"/>
                </a:cxn>
                <a:cxn ang="0">
                  <a:pos x="32" y="241"/>
                </a:cxn>
                <a:cxn ang="0">
                  <a:pos x="0" y="28"/>
                </a:cxn>
                <a:cxn ang="0">
                  <a:pos x="0" y="28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8208" name="Freeform 16"/>
            <p:cNvSpPr>
              <a:spLocks noChangeAspect="1"/>
            </p:cNvSpPr>
            <p:nvPr userDrawn="1"/>
          </p:nvSpPr>
          <p:spPr bwMode="auto">
            <a:xfrm>
              <a:off x="766004" y="6680276"/>
              <a:ext cx="88935" cy="133274"/>
            </a:xfrm>
            <a:custGeom>
              <a:avLst/>
              <a:gdLst/>
              <a:ahLst/>
              <a:cxnLst>
                <a:cxn ang="0">
                  <a:pos x="152" y="4"/>
                </a:cxn>
                <a:cxn ang="0">
                  <a:pos x="152" y="224"/>
                </a:cxn>
                <a:cxn ang="0">
                  <a:pos x="0" y="8"/>
                </a:cxn>
                <a:cxn ang="0">
                  <a:pos x="72" y="0"/>
                </a:cxn>
                <a:cxn ang="0">
                  <a:pos x="152" y="4"/>
                </a:cxn>
                <a:cxn ang="0">
                  <a:pos x="152" y="4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8209" name="Freeform 17"/>
            <p:cNvSpPr>
              <a:spLocks noChangeAspect="1"/>
            </p:cNvSpPr>
            <p:nvPr userDrawn="1"/>
          </p:nvSpPr>
          <p:spPr bwMode="auto">
            <a:xfrm>
              <a:off x="602957" y="6018134"/>
              <a:ext cx="228690" cy="456941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87" y="0"/>
                </a:cxn>
                <a:cxn ang="0">
                  <a:pos x="232" y="6"/>
                </a:cxn>
                <a:cxn ang="0">
                  <a:pos x="386" y="764"/>
                </a:cxn>
                <a:cxn ang="0">
                  <a:pos x="279" y="720"/>
                </a:cxn>
                <a:cxn ang="0">
                  <a:pos x="152" y="677"/>
                </a:cxn>
                <a:cxn ang="0">
                  <a:pos x="0" y="80"/>
                </a:cxn>
                <a:cxn ang="0">
                  <a:pos x="0" y="80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8210" name="Freeform 18"/>
            <p:cNvSpPr>
              <a:spLocks noChangeAspect="1"/>
            </p:cNvSpPr>
            <p:nvPr userDrawn="1"/>
          </p:nvSpPr>
          <p:spPr bwMode="auto">
            <a:xfrm>
              <a:off x="797767" y="5996979"/>
              <a:ext cx="431971" cy="207316"/>
            </a:xfrm>
            <a:custGeom>
              <a:avLst/>
              <a:gdLst/>
              <a:ahLst/>
              <a:cxnLst>
                <a:cxn ang="0">
                  <a:pos x="692" y="0"/>
                </a:cxn>
                <a:cxn ang="0">
                  <a:pos x="0" y="106"/>
                </a:cxn>
                <a:cxn ang="0">
                  <a:pos x="28" y="348"/>
                </a:cxn>
                <a:cxn ang="0">
                  <a:pos x="715" y="237"/>
                </a:cxn>
                <a:cxn ang="0">
                  <a:pos x="728" y="43"/>
                </a:cxn>
                <a:cxn ang="0">
                  <a:pos x="692" y="0"/>
                </a:cxn>
                <a:cxn ang="0">
                  <a:pos x="692" y="0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8211" name="Freeform 19"/>
            <p:cNvSpPr>
              <a:spLocks noChangeAspect="1"/>
            </p:cNvSpPr>
            <p:nvPr userDrawn="1"/>
          </p:nvSpPr>
          <p:spPr bwMode="auto">
            <a:xfrm>
              <a:off x="414499" y="6119676"/>
              <a:ext cx="186340" cy="80388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78"/>
                </a:cxn>
                <a:cxn ang="0">
                  <a:pos x="312" y="135"/>
                </a:cxn>
                <a:cxn ang="0">
                  <a:pos x="272" y="0"/>
                </a:cxn>
                <a:cxn ang="0">
                  <a:pos x="272" y="0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grpSp>
          <p:nvGrpSpPr>
            <p:cNvPr id="4121" name="Group 20"/>
            <p:cNvGrpSpPr>
              <a:grpSpLocks noChangeAspect="1"/>
            </p:cNvGrpSpPr>
            <p:nvPr userDrawn="1"/>
          </p:nvGrpSpPr>
          <p:grpSpPr bwMode="auto">
            <a:xfrm>
              <a:off x="7938" y="5878513"/>
              <a:ext cx="1338262" cy="929081"/>
              <a:chOff x="5" y="3490"/>
              <a:chExt cx="1124" cy="780"/>
            </a:xfrm>
          </p:grpSpPr>
          <p:grpSp>
            <p:nvGrpSpPr>
              <p:cNvPr id="4122" name="Group 21"/>
              <p:cNvGrpSpPr>
                <a:grpSpLocks noChangeAspect="1"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8214" name="Freeform 22"/>
                <p:cNvSpPr>
                  <a:spLocks noChangeAspect="1"/>
                </p:cNvSpPr>
                <p:nvPr userDrawn="1"/>
              </p:nvSpPr>
              <p:spPr bwMode="auto">
                <a:xfrm>
                  <a:off x="499" y="3589"/>
                  <a:ext cx="157" cy="87"/>
                </a:xfrm>
                <a:custGeom>
                  <a:avLst/>
                  <a:gdLst/>
                  <a:ahLst/>
                  <a:cxnLst>
                    <a:cxn ang="0">
                      <a:pos x="0" y="107"/>
                    </a:cxn>
                    <a:cxn ang="0">
                      <a:pos x="114" y="10"/>
                    </a:cxn>
                    <a:cxn ang="0">
                      <a:pos x="213" y="0"/>
                    </a:cxn>
                    <a:cxn ang="0">
                      <a:pos x="292" y="27"/>
                    </a:cxn>
                    <a:cxn ang="0">
                      <a:pos x="313" y="91"/>
                    </a:cxn>
                    <a:cxn ang="0">
                      <a:pos x="167" y="67"/>
                    </a:cxn>
                    <a:cxn ang="0">
                      <a:pos x="74" y="101"/>
                    </a:cxn>
                    <a:cxn ang="0">
                      <a:pos x="13" y="175"/>
                    </a:cxn>
                    <a:cxn ang="0">
                      <a:pos x="0" y="107"/>
                    </a:cxn>
                    <a:cxn ang="0">
                      <a:pos x="0" y="107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  <a:ea typeface="ＭＳ Ｐゴシック"/>
                    <a:cs typeface="Arial" pitchFamily="34" charset="0"/>
                  </a:endParaRPr>
                </a:p>
              </p:txBody>
            </p:sp>
            <p:sp>
              <p:nvSpPr>
                <p:cNvPr id="8215" name="Freeform 23"/>
                <p:cNvSpPr>
                  <a:spLocks noChangeAspect="1"/>
                </p:cNvSpPr>
                <p:nvPr userDrawn="1"/>
              </p:nvSpPr>
              <p:spPr bwMode="auto">
                <a:xfrm>
                  <a:off x="636" y="4136"/>
                  <a:ext cx="116" cy="131"/>
                </a:xfrm>
                <a:custGeom>
                  <a:avLst/>
                  <a:gdLst/>
                  <a:ahLst/>
                  <a:cxnLst>
                    <a:cxn ang="0">
                      <a:pos x="0" y="40"/>
                    </a:cxn>
                    <a:cxn ang="0">
                      <a:pos x="160" y="266"/>
                    </a:cxn>
                    <a:cxn ang="0">
                      <a:pos x="230" y="251"/>
                    </a:cxn>
                    <a:cxn ang="0">
                      <a:pos x="223" y="17"/>
                    </a:cxn>
                    <a:cxn ang="0">
                      <a:pos x="166" y="0"/>
                    </a:cxn>
                    <a:cxn ang="0">
                      <a:pos x="179" y="197"/>
                    </a:cxn>
                    <a:cxn ang="0">
                      <a:pos x="71" y="4"/>
                    </a:cxn>
                    <a:cxn ang="0">
                      <a:pos x="0" y="40"/>
                    </a:cxn>
                    <a:cxn ang="0">
                      <a:pos x="0" y="40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  <a:ea typeface="ＭＳ Ｐゴシック"/>
                    <a:cs typeface="Arial" pitchFamily="34" charset="0"/>
                  </a:endParaRPr>
                </a:p>
              </p:txBody>
            </p:sp>
            <p:sp>
              <p:nvSpPr>
                <p:cNvPr id="8216" name="Freeform 24"/>
                <p:cNvSpPr>
                  <a:spLocks noChangeAspect="1"/>
                </p:cNvSpPr>
                <p:nvPr userDrawn="1"/>
              </p:nvSpPr>
              <p:spPr bwMode="auto">
                <a:xfrm>
                  <a:off x="1005" y="3565"/>
                  <a:ext cx="44" cy="115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36" y="93"/>
                    </a:cxn>
                    <a:cxn ang="0">
                      <a:pos x="44" y="154"/>
                    </a:cxn>
                    <a:cxn ang="0">
                      <a:pos x="27" y="234"/>
                    </a:cxn>
                    <a:cxn ang="0">
                      <a:pos x="80" y="220"/>
                    </a:cxn>
                    <a:cxn ang="0">
                      <a:pos x="87" y="116"/>
                    </a:cxn>
                    <a:cxn ang="0">
                      <a:pos x="46" y="0"/>
                    </a:cxn>
                    <a:cxn ang="0">
                      <a:pos x="0" y="19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  <a:ea typeface="ＭＳ Ｐゴシック"/>
                    <a:cs typeface="Arial" pitchFamily="34" charset="0"/>
                  </a:endParaRPr>
                </a:p>
              </p:txBody>
            </p:sp>
          </p:grpSp>
          <p:sp>
            <p:nvSpPr>
              <p:cNvPr id="8217" name="Freeform 25"/>
              <p:cNvSpPr>
                <a:spLocks noChangeAspect="1"/>
              </p:cNvSpPr>
              <p:nvPr userDrawn="1"/>
            </p:nvSpPr>
            <p:spPr bwMode="auto">
              <a:xfrm>
                <a:off x="76" y="3732"/>
                <a:ext cx="594" cy="250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ea typeface="ＭＳ Ｐゴシック"/>
                  <a:cs typeface="Arial" pitchFamily="34" charset="0"/>
                </a:endParaRPr>
              </a:p>
            </p:txBody>
          </p:sp>
          <p:sp>
            <p:nvSpPr>
              <p:cNvPr id="8218" name="Freeform 26"/>
              <p:cNvSpPr>
                <a:spLocks noChangeAspect="1"/>
              </p:cNvSpPr>
              <p:nvPr userDrawn="1"/>
            </p:nvSpPr>
            <p:spPr bwMode="auto">
              <a:xfrm>
                <a:off x="259" y="3886"/>
                <a:ext cx="245" cy="147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ea typeface="ＭＳ Ｐゴシック"/>
                  <a:cs typeface="Arial" pitchFamily="34" charset="0"/>
                </a:endParaRPr>
              </a:p>
            </p:txBody>
          </p:sp>
          <p:sp>
            <p:nvSpPr>
              <p:cNvPr id="8219" name="Freeform 27"/>
              <p:cNvSpPr>
                <a:spLocks noChangeAspect="1"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91" y="25"/>
                  </a:cxn>
                  <a:cxn ang="0">
                    <a:pos x="80" y="192"/>
                  </a:cxn>
                  <a:cxn ang="0">
                    <a:pos x="106" y="327"/>
                  </a:cxn>
                  <a:cxn ang="0">
                    <a:pos x="213" y="451"/>
                  </a:cxn>
                  <a:cxn ang="0">
                    <a:pos x="97" y="478"/>
                  </a:cxn>
                  <a:cxn ang="0">
                    <a:pos x="30" y="344"/>
                  </a:cxn>
                  <a:cxn ang="0">
                    <a:pos x="0" y="57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ea typeface="ＭＳ Ｐゴシック"/>
                  <a:cs typeface="Arial" pitchFamily="34" charset="0"/>
                </a:endParaRPr>
              </a:p>
            </p:txBody>
          </p:sp>
          <p:grpSp>
            <p:nvGrpSpPr>
              <p:cNvPr id="4126" name="Group 28"/>
              <p:cNvGrpSpPr>
                <a:grpSpLocks noChangeAspect="1"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8221" name="Freeform 29"/>
                <p:cNvSpPr>
                  <a:spLocks noChangeAspect="1"/>
                </p:cNvSpPr>
                <p:nvPr userDrawn="1"/>
              </p:nvSpPr>
              <p:spPr bwMode="auto">
                <a:xfrm>
                  <a:off x="668" y="4048"/>
                  <a:ext cx="76" cy="87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40" y="66"/>
                    </a:cxn>
                    <a:cxn ang="0">
                      <a:pos x="0" y="173"/>
                    </a:cxn>
                    <a:cxn ang="0">
                      <a:pos x="80" y="160"/>
                    </a:cxn>
                    <a:cxn ang="0">
                      <a:pos x="103" y="84"/>
                    </a:cxn>
                    <a:cxn ang="0">
                      <a:pos x="150" y="27"/>
                    </a:cxn>
                    <a:cxn ang="0">
                      <a:pos x="110" y="0"/>
                    </a:cxn>
                    <a:cxn ang="0">
                      <a:pos x="110" y="0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  <a:ea typeface="ＭＳ Ｐゴシック"/>
                    <a:cs typeface="Arial" pitchFamily="34" charset="0"/>
                  </a:endParaRPr>
                </a:p>
              </p:txBody>
            </p:sp>
            <p:sp>
              <p:nvSpPr>
                <p:cNvPr id="8222" name="Freeform 30"/>
                <p:cNvSpPr>
                  <a:spLocks noChangeAspect="1"/>
                </p:cNvSpPr>
                <p:nvPr userDrawn="1"/>
              </p:nvSpPr>
              <p:spPr bwMode="auto">
                <a:xfrm>
                  <a:off x="5" y="3728"/>
                  <a:ext cx="841" cy="440"/>
                </a:xfrm>
                <a:custGeom>
                  <a:avLst/>
                  <a:gdLst/>
                  <a:ahLst/>
                  <a:cxnLst>
                    <a:cxn ang="0">
                      <a:pos x="156" y="0"/>
                    </a:cxn>
                    <a:cxn ang="0">
                      <a:pos x="63" y="52"/>
                    </a:cxn>
                    <a:cxn ang="0">
                      <a:pos x="0" y="208"/>
                    </a:cxn>
                    <a:cxn ang="0">
                      <a:pos x="67" y="358"/>
                    </a:cxn>
                    <a:cxn ang="0">
                      <a:pos x="1182" y="867"/>
                    </a:cxn>
                    <a:cxn ang="0">
                      <a:pos x="1422" y="835"/>
                    </a:cxn>
                    <a:cxn ang="0">
                      <a:pos x="1616" y="880"/>
                    </a:cxn>
                    <a:cxn ang="0">
                      <a:pos x="1684" y="808"/>
                    </a:cxn>
                    <a:cxn ang="0">
                      <a:pos x="1502" y="664"/>
                    </a:cxn>
                    <a:cxn ang="0">
                      <a:pos x="1428" y="512"/>
                    </a:cxn>
                    <a:cxn ang="0">
                      <a:pos x="1369" y="527"/>
                    </a:cxn>
                    <a:cxn ang="0">
                      <a:pos x="1439" y="664"/>
                    </a:cxn>
                    <a:cxn ang="0">
                      <a:pos x="1578" y="810"/>
                    </a:cxn>
                    <a:cxn ang="0">
                      <a:pos x="1413" y="787"/>
                    </a:cxn>
                    <a:cxn ang="0">
                      <a:pos x="1219" y="814"/>
                    </a:cxn>
                    <a:cxn ang="0">
                      <a:pos x="1255" y="650"/>
                    </a:cxn>
                    <a:cxn ang="0">
                      <a:pos x="1338" y="538"/>
                    </a:cxn>
                    <a:cxn ang="0">
                      <a:pos x="1241" y="552"/>
                    </a:cxn>
                    <a:cxn ang="0">
                      <a:pos x="1165" y="658"/>
                    </a:cxn>
                    <a:cxn ang="0">
                      <a:pos x="1139" y="791"/>
                    </a:cxn>
                    <a:cxn ang="0">
                      <a:pos x="107" y="310"/>
                    </a:cxn>
                    <a:cxn ang="0">
                      <a:pos x="80" y="215"/>
                    </a:cxn>
                    <a:cxn ang="0">
                      <a:pos x="103" y="95"/>
                    </a:cxn>
                    <a:cxn ang="0">
                      <a:pos x="217" y="0"/>
                    </a:cxn>
                    <a:cxn ang="0">
                      <a:pos x="156" y="0"/>
                    </a:cxn>
                    <a:cxn ang="0">
                      <a:pos x="156" y="0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  <a:ea typeface="ＭＳ Ｐゴシック"/>
                    <a:cs typeface="Arial" pitchFamily="34" charset="0"/>
                  </a:endParaRPr>
                </a:p>
              </p:txBody>
            </p:sp>
            <p:sp>
              <p:nvSpPr>
                <p:cNvPr id="8223" name="Freeform 31"/>
                <p:cNvSpPr>
                  <a:spLocks noChangeAspect="1"/>
                </p:cNvSpPr>
                <p:nvPr userDrawn="1"/>
              </p:nvSpPr>
              <p:spPr bwMode="auto">
                <a:xfrm>
                  <a:off x="106" y="3771"/>
                  <a:ext cx="80" cy="167"/>
                </a:xfrm>
                <a:custGeom>
                  <a:avLst/>
                  <a:gdLst/>
                  <a:ahLst/>
                  <a:cxnLst>
                    <a:cxn ang="0">
                      <a:pos x="116" y="0"/>
                    </a:cxn>
                    <a:cxn ang="0">
                      <a:pos x="19" y="106"/>
                    </a:cxn>
                    <a:cxn ang="0">
                      <a:pos x="0" y="230"/>
                    </a:cxn>
                    <a:cxn ang="0">
                      <a:pos x="33" y="314"/>
                    </a:cxn>
                    <a:cxn ang="0">
                      <a:pos x="94" y="335"/>
                    </a:cxn>
                    <a:cxn ang="0">
                      <a:pos x="76" y="154"/>
                    </a:cxn>
                    <a:cxn ang="0">
                      <a:pos x="160" y="17"/>
                    </a:cxn>
                    <a:cxn ang="0">
                      <a:pos x="116" y="0"/>
                    </a:cxn>
                    <a:cxn ang="0">
                      <a:pos x="116" y="0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  <a:ea typeface="ＭＳ Ｐゴシック"/>
                    <a:cs typeface="Arial" pitchFamily="34" charset="0"/>
                  </a:endParaRPr>
                </a:p>
              </p:txBody>
            </p:sp>
            <p:sp>
              <p:nvSpPr>
                <p:cNvPr id="8224" name="Freeform 32"/>
                <p:cNvSpPr>
                  <a:spLocks noChangeAspect="1"/>
                </p:cNvSpPr>
                <p:nvPr userDrawn="1"/>
              </p:nvSpPr>
              <p:spPr bwMode="auto">
                <a:xfrm>
                  <a:off x="450" y="3490"/>
                  <a:ext cx="322" cy="595"/>
                </a:xfrm>
                <a:custGeom>
                  <a:avLst/>
                  <a:gdLst/>
                  <a:ahLst/>
                  <a:cxnLst>
                    <a:cxn ang="0">
                      <a:pos x="218" y="896"/>
                    </a:cxn>
                    <a:cxn ang="0">
                      <a:pos x="0" y="124"/>
                    </a:cxn>
                    <a:cxn ang="0">
                      <a:pos x="81" y="38"/>
                    </a:cxn>
                    <a:cxn ang="0">
                      <a:pos x="258" y="0"/>
                    </a:cxn>
                    <a:cxn ang="0">
                      <a:pos x="399" y="57"/>
                    </a:cxn>
                    <a:cxn ang="0">
                      <a:pos x="642" y="1188"/>
                    </a:cxn>
                    <a:cxn ang="0">
                      <a:pos x="555" y="1091"/>
                    </a:cxn>
                    <a:cxn ang="0">
                      <a:pos x="355" y="97"/>
                    </a:cxn>
                    <a:cxn ang="0">
                      <a:pos x="226" y="61"/>
                    </a:cxn>
                    <a:cxn ang="0">
                      <a:pos x="119" y="74"/>
                    </a:cxn>
                    <a:cxn ang="0">
                      <a:pos x="76" y="141"/>
                    </a:cxn>
                    <a:cxn ang="0">
                      <a:pos x="306" y="924"/>
                    </a:cxn>
                    <a:cxn ang="0">
                      <a:pos x="218" y="896"/>
                    </a:cxn>
                    <a:cxn ang="0">
                      <a:pos x="218" y="896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  <a:ea typeface="ＭＳ Ｐゴシック"/>
                    <a:cs typeface="Arial" pitchFamily="34" charset="0"/>
                  </a:endParaRPr>
                </a:p>
              </p:txBody>
            </p:sp>
            <p:sp>
              <p:nvSpPr>
                <p:cNvPr id="8225" name="Freeform 33"/>
                <p:cNvSpPr>
                  <a:spLocks noChangeAspect="1"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/>
                  <a:ahLst/>
                  <a:cxnLst>
                    <a:cxn ang="0">
                      <a:pos x="0" y="27"/>
                    </a:cxn>
                    <a:cxn ang="0">
                      <a:pos x="76" y="194"/>
                    </a:cxn>
                    <a:cxn ang="0">
                      <a:pos x="113" y="318"/>
                    </a:cxn>
                    <a:cxn ang="0">
                      <a:pos x="116" y="504"/>
                    </a:cxn>
                    <a:cxn ang="0">
                      <a:pos x="192" y="504"/>
                    </a:cxn>
                    <a:cxn ang="0">
                      <a:pos x="187" y="360"/>
                    </a:cxn>
                    <a:cxn ang="0">
                      <a:pos x="162" y="208"/>
                    </a:cxn>
                    <a:cxn ang="0">
                      <a:pos x="99" y="59"/>
                    </a:cxn>
                    <a:cxn ang="0">
                      <a:pos x="63" y="0"/>
                    </a:cxn>
                    <a:cxn ang="0">
                      <a:pos x="0" y="27"/>
                    </a:cxn>
                    <a:cxn ang="0">
                      <a:pos x="0" y="27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  <a:ea typeface="ＭＳ Ｐゴシック"/>
                    <a:cs typeface="Arial" pitchFamily="34" charset="0"/>
                  </a:endParaRPr>
                </a:p>
              </p:txBody>
            </p:sp>
            <p:sp>
              <p:nvSpPr>
                <p:cNvPr id="8226" name="Freeform 34"/>
                <p:cNvSpPr>
                  <a:spLocks noChangeAspect="1"/>
                </p:cNvSpPr>
                <p:nvPr userDrawn="1"/>
              </p:nvSpPr>
              <p:spPr bwMode="auto">
                <a:xfrm>
                  <a:off x="329" y="3630"/>
                  <a:ext cx="194" cy="135"/>
                </a:xfrm>
                <a:custGeom>
                  <a:avLst/>
                  <a:gdLst/>
                  <a:ahLst/>
                  <a:cxnLst>
                    <a:cxn ang="0">
                      <a:pos x="297" y="0"/>
                    </a:cxn>
                    <a:cxn ang="0">
                      <a:pos x="257" y="17"/>
                    </a:cxn>
                    <a:cxn ang="0">
                      <a:pos x="253" y="66"/>
                    </a:cxn>
                    <a:cxn ang="0">
                      <a:pos x="0" y="169"/>
                    </a:cxn>
                    <a:cxn ang="0">
                      <a:pos x="0" y="222"/>
                    </a:cxn>
                    <a:cxn ang="0">
                      <a:pos x="284" y="226"/>
                    </a:cxn>
                    <a:cxn ang="0">
                      <a:pos x="320" y="269"/>
                    </a:cxn>
                    <a:cxn ang="0">
                      <a:pos x="390" y="266"/>
                    </a:cxn>
                    <a:cxn ang="0">
                      <a:pos x="383" y="190"/>
                    </a:cxn>
                    <a:cxn ang="0">
                      <a:pos x="116" y="176"/>
                    </a:cxn>
                    <a:cxn ang="0">
                      <a:pos x="333" y="89"/>
                    </a:cxn>
                    <a:cxn ang="0">
                      <a:pos x="297" y="0"/>
                    </a:cxn>
                    <a:cxn ang="0">
                      <a:pos x="297" y="0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  <a:ea typeface="ＭＳ Ｐゴシック"/>
                    <a:cs typeface="Arial" pitchFamily="34" charset="0"/>
                  </a:endParaRPr>
                </a:p>
              </p:txBody>
            </p:sp>
            <p:sp>
              <p:nvSpPr>
                <p:cNvPr id="8227" name="Freeform 35"/>
                <p:cNvSpPr>
                  <a:spLocks noChangeAspect="1"/>
                </p:cNvSpPr>
                <p:nvPr userDrawn="1"/>
              </p:nvSpPr>
              <p:spPr bwMode="auto">
                <a:xfrm>
                  <a:off x="658" y="3538"/>
                  <a:ext cx="471" cy="211"/>
                </a:xfrm>
                <a:custGeom>
                  <a:avLst/>
                  <a:gdLst/>
                  <a:ahLst/>
                  <a:cxnLst>
                    <a:cxn ang="0">
                      <a:pos x="0" y="131"/>
                    </a:cxn>
                    <a:cxn ang="0">
                      <a:pos x="863" y="0"/>
                    </a:cxn>
                    <a:cxn ang="0">
                      <a:pos x="926" y="78"/>
                    </a:cxn>
                    <a:cxn ang="0">
                      <a:pos x="941" y="181"/>
                    </a:cxn>
                    <a:cxn ang="0">
                      <a:pos x="903" y="282"/>
                    </a:cxn>
                    <a:cxn ang="0">
                      <a:pos x="57" y="424"/>
                    </a:cxn>
                    <a:cxn ang="0">
                      <a:pos x="53" y="384"/>
                    </a:cxn>
                    <a:cxn ang="0">
                      <a:pos x="863" y="242"/>
                    </a:cxn>
                    <a:cxn ang="0">
                      <a:pos x="893" y="145"/>
                    </a:cxn>
                    <a:cxn ang="0">
                      <a:pos x="840" y="57"/>
                    </a:cxn>
                    <a:cxn ang="0">
                      <a:pos x="0" y="185"/>
                    </a:cxn>
                    <a:cxn ang="0">
                      <a:pos x="0" y="131"/>
                    </a:cxn>
                    <a:cxn ang="0">
                      <a:pos x="0" y="131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  <a:ea typeface="ＭＳ Ｐゴシック"/>
                    <a:cs typeface="Arial" pitchFamily="34" charset="0"/>
                  </a:endParaRPr>
                </a:p>
              </p:txBody>
            </p:sp>
            <p:sp>
              <p:nvSpPr>
                <p:cNvPr id="8228" name="Freeform 36"/>
                <p:cNvSpPr>
                  <a:spLocks noChangeAspect="1"/>
                </p:cNvSpPr>
                <p:nvPr userDrawn="1"/>
              </p:nvSpPr>
              <p:spPr bwMode="auto">
                <a:xfrm>
                  <a:off x="716" y="3605"/>
                  <a:ext cx="245" cy="87"/>
                </a:xfrm>
                <a:custGeom>
                  <a:avLst/>
                  <a:gdLst/>
                  <a:ahLst/>
                  <a:cxnLst>
                    <a:cxn ang="0">
                      <a:pos x="0" y="126"/>
                    </a:cxn>
                    <a:cxn ang="0">
                      <a:pos x="66" y="173"/>
                    </a:cxn>
                    <a:cxn ang="0">
                      <a:pos x="222" y="166"/>
                    </a:cxn>
                    <a:cxn ang="0">
                      <a:pos x="418" y="116"/>
                    </a:cxn>
                    <a:cxn ang="0">
                      <a:pos x="488" y="42"/>
                    </a:cxn>
                    <a:cxn ang="0">
                      <a:pos x="443" y="2"/>
                    </a:cxn>
                    <a:cxn ang="0">
                      <a:pos x="253" y="0"/>
                    </a:cxn>
                    <a:cxn ang="0">
                      <a:pos x="110" y="12"/>
                    </a:cxn>
                    <a:cxn ang="0">
                      <a:pos x="15" y="76"/>
                    </a:cxn>
                    <a:cxn ang="0">
                      <a:pos x="112" y="95"/>
                    </a:cxn>
                    <a:cxn ang="0">
                      <a:pos x="275" y="53"/>
                    </a:cxn>
                    <a:cxn ang="0">
                      <a:pos x="416" y="53"/>
                    </a:cxn>
                    <a:cxn ang="0">
                      <a:pos x="268" y="110"/>
                    </a:cxn>
                    <a:cxn ang="0">
                      <a:pos x="142" y="126"/>
                    </a:cxn>
                    <a:cxn ang="0">
                      <a:pos x="0" y="126"/>
                    </a:cxn>
                    <a:cxn ang="0">
                      <a:pos x="0" y="126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  <a:ea typeface="ＭＳ Ｐゴシック"/>
                    <a:cs typeface="Arial" pitchFamily="34" charset="0"/>
                  </a:endParaRPr>
                </a:p>
              </p:txBody>
            </p:sp>
          </p:grpSp>
        </p:grpSp>
      </p:grpSp>
      <p:grpSp>
        <p:nvGrpSpPr>
          <p:cNvPr id="4103" name="Group 37"/>
          <p:cNvGrpSpPr>
            <a:grpSpLocks/>
          </p:cNvGrpSpPr>
          <p:nvPr/>
        </p:nvGrpSpPr>
        <p:grpSpPr bwMode="auto">
          <a:xfrm>
            <a:off x="8680450" y="1628775"/>
            <a:ext cx="385763" cy="4795838"/>
            <a:chOff x="5468" y="1333"/>
            <a:chExt cx="243" cy="2714"/>
          </a:xfrm>
        </p:grpSpPr>
        <p:sp>
          <p:nvSpPr>
            <p:cNvPr id="8230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8231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</p:grpSp>
      <p:grpSp>
        <p:nvGrpSpPr>
          <p:cNvPr id="60" name="Group 59"/>
          <p:cNvGrpSpPr>
            <a:grpSpLocks noChangeAspect="1"/>
          </p:cNvGrpSpPr>
          <p:nvPr/>
        </p:nvGrpSpPr>
        <p:grpSpPr>
          <a:xfrm>
            <a:off x="8212732" y="414865"/>
            <a:ext cx="1212372" cy="1073944"/>
            <a:chOff x="7907932" y="0"/>
            <a:chExt cx="1616506" cy="1431925"/>
          </a:xfrm>
          <a:scene3d>
            <a:camera prst="orthographicFront">
              <a:rot lat="0" lon="0" rev="0"/>
            </a:camera>
            <a:lightRig rig="threePt" dir="t"/>
          </a:scene3d>
        </p:grpSpPr>
        <p:sp>
          <p:nvSpPr>
            <p:cNvPr id="8194" name="Freeform 2"/>
            <p:cNvSpPr>
              <a:spLocks noChangeAspect="1"/>
            </p:cNvSpPr>
            <p:nvPr/>
          </p:nvSpPr>
          <p:spPr bwMode="auto">
            <a:xfrm rot="18427436">
              <a:off x="8253722" y="-35530"/>
              <a:ext cx="870572" cy="1562152"/>
            </a:xfrm>
            <a:custGeom>
              <a:avLst/>
              <a:gdLst/>
              <a:ahLst/>
              <a:cxnLst>
                <a:cxn ang="0">
                  <a:pos x="2903" y="433"/>
                </a:cxn>
                <a:cxn ang="0">
                  <a:pos x="2565" y="80"/>
                </a:cxn>
                <a:cxn ang="0">
                  <a:pos x="2241" y="0"/>
                </a:cxn>
                <a:cxn ang="0">
                  <a:pos x="110" y="2811"/>
                </a:cxn>
                <a:cxn ang="0">
                  <a:pos x="110" y="3228"/>
                </a:cxn>
                <a:cxn ang="0">
                  <a:pos x="0" y="3631"/>
                </a:cxn>
                <a:cxn ang="0">
                  <a:pos x="72" y="3686"/>
                </a:cxn>
                <a:cxn ang="0">
                  <a:pos x="441" y="3355"/>
                </a:cxn>
                <a:cxn ang="0">
                  <a:pos x="740" y="3228"/>
                </a:cxn>
                <a:cxn ang="0">
                  <a:pos x="2903" y="433"/>
                </a:cxn>
                <a:cxn ang="0">
                  <a:pos x="2903" y="433"/>
                </a:cxn>
              </a:cxnLst>
              <a:rect l="0" t="0" r="r" b="b"/>
              <a:pathLst>
                <a:path w="2903" h="3686">
                  <a:moveTo>
                    <a:pt x="2903" y="433"/>
                  </a:moveTo>
                  <a:lnTo>
                    <a:pt x="2565" y="80"/>
                  </a:lnTo>
                  <a:lnTo>
                    <a:pt x="2241" y="0"/>
                  </a:lnTo>
                  <a:lnTo>
                    <a:pt x="110" y="2811"/>
                  </a:lnTo>
                  <a:lnTo>
                    <a:pt x="110" y="3228"/>
                  </a:lnTo>
                  <a:lnTo>
                    <a:pt x="0" y="3631"/>
                  </a:lnTo>
                  <a:lnTo>
                    <a:pt x="72" y="3686"/>
                  </a:lnTo>
                  <a:lnTo>
                    <a:pt x="441" y="3355"/>
                  </a:lnTo>
                  <a:lnTo>
                    <a:pt x="740" y="3228"/>
                  </a:lnTo>
                  <a:lnTo>
                    <a:pt x="2903" y="433"/>
                  </a:lnTo>
                  <a:lnTo>
                    <a:pt x="2903" y="43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8200" name="Freeform 8"/>
            <p:cNvSpPr>
              <a:spLocks noChangeAspect="1"/>
            </p:cNvSpPr>
            <p:nvPr/>
          </p:nvSpPr>
          <p:spPr bwMode="auto">
            <a:xfrm rot="18427436">
              <a:off x="8302127" y="-39735"/>
              <a:ext cx="872951" cy="1571670"/>
            </a:xfrm>
            <a:custGeom>
              <a:avLst/>
              <a:gdLst/>
              <a:ahLst/>
              <a:cxnLst>
                <a:cxn ang="0">
                  <a:pos x="2293" y="0"/>
                </a:cxn>
                <a:cxn ang="0">
                  <a:pos x="130" y="2835"/>
                </a:cxn>
                <a:cxn ang="0">
                  <a:pos x="131" y="3201"/>
                </a:cxn>
                <a:cxn ang="0">
                  <a:pos x="0" y="3633"/>
                </a:cxn>
                <a:cxn ang="0">
                  <a:pos x="50" y="3703"/>
                </a:cxn>
                <a:cxn ang="0">
                  <a:pos x="422" y="3352"/>
                </a:cxn>
                <a:cxn ang="0">
                  <a:pos x="763" y="3220"/>
                </a:cxn>
                <a:cxn ang="0">
                  <a:pos x="2911" y="428"/>
                </a:cxn>
                <a:cxn ang="0">
                  <a:pos x="2589" y="96"/>
                </a:cxn>
                <a:cxn ang="0">
                  <a:pos x="2293" y="0"/>
                </a:cxn>
                <a:cxn ang="0">
                  <a:pos x="2293" y="0"/>
                </a:cxn>
              </a:cxnLst>
              <a:rect l="0" t="0" r="r" b="b"/>
              <a:pathLst>
                <a:path w="2911" h="3703">
                  <a:moveTo>
                    <a:pt x="2293" y="0"/>
                  </a:moveTo>
                  <a:lnTo>
                    <a:pt x="130" y="2835"/>
                  </a:lnTo>
                  <a:lnTo>
                    <a:pt x="131" y="3201"/>
                  </a:lnTo>
                  <a:lnTo>
                    <a:pt x="0" y="3633"/>
                  </a:lnTo>
                  <a:lnTo>
                    <a:pt x="50" y="3703"/>
                  </a:lnTo>
                  <a:lnTo>
                    <a:pt x="422" y="3352"/>
                  </a:lnTo>
                  <a:lnTo>
                    <a:pt x="763" y="3220"/>
                  </a:lnTo>
                  <a:lnTo>
                    <a:pt x="2911" y="428"/>
                  </a:lnTo>
                  <a:lnTo>
                    <a:pt x="2589" y="96"/>
                  </a:lnTo>
                  <a:lnTo>
                    <a:pt x="2293" y="0"/>
                  </a:lnTo>
                  <a:lnTo>
                    <a:pt x="2293" y="0"/>
                  </a:lnTo>
                  <a:close/>
                </a:path>
              </a:pathLst>
            </a:custGeom>
            <a:solidFill>
              <a:srgbClr val="0000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8201" name="Freeform 9"/>
            <p:cNvSpPr>
              <a:spLocks noChangeAspect="1"/>
            </p:cNvSpPr>
            <p:nvPr/>
          </p:nvSpPr>
          <p:spPr bwMode="auto">
            <a:xfrm rot="18427436">
              <a:off x="8292965" y="120342"/>
              <a:ext cx="768292" cy="1177860"/>
            </a:xfrm>
            <a:custGeom>
              <a:avLst/>
              <a:gdLst/>
              <a:ahLst/>
              <a:cxnLst>
                <a:cxn ang="0">
                  <a:pos x="0" y="2485"/>
                </a:cxn>
                <a:cxn ang="0">
                  <a:pos x="432" y="2553"/>
                </a:cxn>
                <a:cxn ang="0">
                  <a:pos x="736" y="2777"/>
                </a:cxn>
                <a:cxn ang="0">
                  <a:pos x="2561" y="399"/>
                </a:cxn>
                <a:cxn ang="0">
                  <a:pos x="2118" y="82"/>
                </a:cxn>
                <a:cxn ang="0">
                  <a:pos x="1898" y="0"/>
                </a:cxn>
                <a:cxn ang="0">
                  <a:pos x="0" y="2485"/>
                </a:cxn>
                <a:cxn ang="0">
                  <a:pos x="0" y="2485"/>
                </a:cxn>
              </a:cxnLst>
              <a:rect l="0" t="0" r="r" b="b"/>
              <a:pathLst>
                <a:path w="2561" h="2777">
                  <a:moveTo>
                    <a:pt x="0" y="2485"/>
                  </a:moveTo>
                  <a:lnTo>
                    <a:pt x="432" y="2553"/>
                  </a:lnTo>
                  <a:lnTo>
                    <a:pt x="736" y="2777"/>
                  </a:lnTo>
                  <a:lnTo>
                    <a:pt x="2561" y="399"/>
                  </a:lnTo>
                  <a:lnTo>
                    <a:pt x="2118" y="82"/>
                  </a:lnTo>
                  <a:lnTo>
                    <a:pt x="1898" y="0"/>
                  </a:lnTo>
                  <a:lnTo>
                    <a:pt x="0" y="2485"/>
                  </a:lnTo>
                  <a:lnTo>
                    <a:pt x="0" y="248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grpSp>
          <p:nvGrpSpPr>
            <p:cNvPr id="8232" name="Group 40"/>
            <p:cNvGrpSpPr>
              <a:grpSpLocks noChangeAspect="1"/>
            </p:cNvGrpSpPr>
            <p:nvPr/>
          </p:nvGrpSpPr>
          <p:grpSpPr bwMode="auto">
            <a:xfrm>
              <a:off x="7924800" y="0"/>
              <a:ext cx="1599034" cy="1431925"/>
              <a:chOff x="4610" y="57"/>
              <a:chExt cx="1344" cy="1204"/>
            </a:xfrm>
          </p:grpSpPr>
          <p:grpSp>
            <p:nvGrpSpPr>
              <p:cNvPr id="8233" name="Group 41"/>
              <p:cNvGrpSpPr>
                <a:grpSpLocks noChangeAspect="1"/>
              </p:cNvGrpSpPr>
              <p:nvPr/>
            </p:nvGrpSpPr>
            <p:grpSpPr bwMode="auto">
              <a:xfrm>
                <a:off x="4610" y="57"/>
                <a:ext cx="1344" cy="1204"/>
                <a:chOff x="4610" y="57"/>
                <a:chExt cx="1344" cy="1204"/>
              </a:xfrm>
            </p:grpSpPr>
            <p:sp>
              <p:nvSpPr>
                <p:cNvPr id="8234" name="Freeform 42"/>
                <p:cNvSpPr>
                  <a:spLocks noChangeAspect="1"/>
                </p:cNvSpPr>
                <p:nvPr/>
              </p:nvSpPr>
              <p:spPr bwMode="auto">
                <a:xfrm rot="-3172564">
                  <a:off x="5430" y="1086"/>
                  <a:ext cx="62" cy="288"/>
                </a:xfrm>
                <a:custGeom>
                  <a:avLst/>
                  <a:gdLst/>
                  <a:ahLst/>
                  <a:cxnLst>
                    <a:cxn ang="0">
                      <a:pos x="123" y="9"/>
                    </a:cxn>
                    <a:cxn ang="0">
                      <a:pos x="131" y="342"/>
                    </a:cxn>
                    <a:cxn ang="0">
                      <a:pos x="0" y="806"/>
                    </a:cxn>
                    <a:cxn ang="0">
                      <a:pos x="79" y="789"/>
                    </a:cxn>
                    <a:cxn ang="0">
                      <a:pos x="218" y="376"/>
                    </a:cxn>
                    <a:cxn ang="0">
                      <a:pos x="245" y="0"/>
                    </a:cxn>
                    <a:cxn ang="0">
                      <a:pos x="123" y="9"/>
                    </a:cxn>
                    <a:cxn ang="0">
                      <a:pos x="123" y="9"/>
                    </a:cxn>
                  </a:cxnLst>
                  <a:rect l="0" t="0" r="r" b="b"/>
                  <a:pathLst>
                    <a:path w="245" h="806">
                      <a:moveTo>
                        <a:pt x="123" y="9"/>
                      </a:moveTo>
                      <a:lnTo>
                        <a:pt x="131" y="342"/>
                      </a:lnTo>
                      <a:lnTo>
                        <a:pt x="0" y="806"/>
                      </a:lnTo>
                      <a:lnTo>
                        <a:pt x="79" y="789"/>
                      </a:lnTo>
                      <a:lnTo>
                        <a:pt x="218" y="376"/>
                      </a:lnTo>
                      <a:lnTo>
                        <a:pt x="245" y="0"/>
                      </a:lnTo>
                      <a:lnTo>
                        <a:pt x="123" y="9"/>
                      </a:lnTo>
                      <a:lnTo>
                        <a:pt x="123" y="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  <a:ea typeface="ＭＳ Ｐゴシック"/>
                    <a:cs typeface="Arial" pitchFamily="34" charset="0"/>
                  </a:endParaRPr>
                </a:p>
              </p:txBody>
            </p:sp>
            <p:grpSp>
              <p:nvGrpSpPr>
                <p:cNvPr id="8235" name="Group 43"/>
                <p:cNvGrpSpPr>
                  <a:grpSpLocks noChangeAspect="1"/>
                </p:cNvGrpSpPr>
                <p:nvPr/>
              </p:nvGrpSpPr>
              <p:grpSpPr bwMode="auto">
                <a:xfrm>
                  <a:off x="4610" y="57"/>
                  <a:ext cx="1344" cy="985"/>
                  <a:chOff x="4610" y="57"/>
                  <a:chExt cx="1344" cy="985"/>
                </a:xfrm>
              </p:grpSpPr>
              <p:sp>
                <p:nvSpPr>
                  <p:cNvPr id="8236" name="Freeform 44"/>
                  <p:cNvSpPr>
                    <a:spLocks noChangeAspect="1"/>
                  </p:cNvSpPr>
                  <p:nvPr/>
                </p:nvSpPr>
                <p:spPr bwMode="auto">
                  <a:xfrm rot="-3172564">
                    <a:off x="4966" y="71"/>
                    <a:ext cx="153" cy="125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298" y="184"/>
                      </a:cxn>
                      <a:cxn ang="0">
                        <a:pos x="500" y="349"/>
                      </a:cxn>
                      <a:cxn ang="0">
                        <a:pos x="604" y="140"/>
                      </a:cxn>
                      <a:cxn ang="0">
                        <a:pos x="359" y="9"/>
                      </a:cxn>
                      <a:cxn ang="0">
                        <a:pos x="464" y="184"/>
                      </a:cxn>
                      <a:cxn ang="0">
                        <a:pos x="131" y="17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604" h="349">
                        <a:moveTo>
                          <a:pt x="0" y="0"/>
                        </a:moveTo>
                        <a:lnTo>
                          <a:pt x="298" y="184"/>
                        </a:lnTo>
                        <a:lnTo>
                          <a:pt x="500" y="349"/>
                        </a:lnTo>
                        <a:lnTo>
                          <a:pt x="604" y="140"/>
                        </a:lnTo>
                        <a:lnTo>
                          <a:pt x="359" y="9"/>
                        </a:lnTo>
                        <a:lnTo>
                          <a:pt x="464" y="184"/>
                        </a:lnTo>
                        <a:lnTo>
                          <a:pt x="131" y="17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solidFill>
                        <a:srgbClr val="000000"/>
                      </a:solidFill>
                      <a:ea typeface="ＭＳ Ｐゴシック"/>
                      <a:cs typeface="Arial" pitchFamily="34" charset="0"/>
                    </a:endParaRPr>
                  </a:p>
                </p:txBody>
              </p:sp>
              <p:sp>
                <p:nvSpPr>
                  <p:cNvPr id="8237" name="Freeform 45"/>
                  <p:cNvSpPr>
                    <a:spLocks noChangeAspect="1"/>
                  </p:cNvSpPr>
                  <p:nvPr/>
                </p:nvSpPr>
                <p:spPr bwMode="auto">
                  <a:xfrm rot="-3172564">
                    <a:off x="5048" y="332"/>
                    <a:ext cx="269" cy="438"/>
                  </a:xfrm>
                  <a:custGeom>
                    <a:avLst/>
                    <a:gdLst/>
                    <a:ahLst/>
                    <a:cxnLst>
                      <a:cxn ang="0">
                        <a:pos x="741" y="129"/>
                      </a:cxn>
                      <a:cxn ang="0">
                        <a:pos x="485" y="352"/>
                      </a:cxn>
                      <a:cxn ang="0">
                        <a:pos x="163" y="762"/>
                      </a:cxn>
                      <a:cxn ang="0">
                        <a:pos x="0" y="1101"/>
                      </a:cxn>
                      <a:cxn ang="0">
                        <a:pos x="59" y="1230"/>
                      </a:cxn>
                      <a:cxn ang="0">
                        <a:pos x="262" y="1201"/>
                      </a:cxn>
                      <a:cxn ang="0">
                        <a:pos x="578" y="914"/>
                      </a:cxn>
                      <a:cxn ang="0">
                        <a:pos x="876" y="534"/>
                      </a:cxn>
                      <a:cxn ang="0">
                        <a:pos x="1034" y="270"/>
                      </a:cxn>
                      <a:cxn ang="0">
                        <a:pos x="1064" y="84"/>
                      </a:cxn>
                      <a:cxn ang="0">
                        <a:pos x="977" y="0"/>
                      </a:cxn>
                      <a:cxn ang="0">
                        <a:pos x="836" y="65"/>
                      </a:cxn>
                      <a:cxn ang="0">
                        <a:pos x="969" y="107"/>
                      </a:cxn>
                      <a:cxn ang="0">
                        <a:pos x="876" y="352"/>
                      </a:cxn>
                      <a:cxn ang="0">
                        <a:pos x="690" y="656"/>
                      </a:cxn>
                      <a:cxn ang="0">
                        <a:pos x="350" y="1008"/>
                      </a:cxn>
                      <a:cxn ang="0">
                        <a:pos x="116" y="1114"/>
                      </a:cxn>
                      <a:cxn ang="0">
                        <a:pos x="135" y="943"/>
                      </a:cxn>
                      <a:cxn ang="0">
                        <a:pos x="437" y="504"/>
                      </a:cxn>
                      <a:cxn ang="0">
                        <a:pos x="831" y="118"/>
                      </a:cxn>
                      <a:cxn ang="0">
                        <a:pos x="741" y="129"/>
                      </a:cxn>
                      <a:cxn ang="0">
                        <a:pos x="741" y="129"/>
                      </a:cxn>
                    </a:cxnLst>
                    <a:rect l="0" t="0" r="r" b="b"/>
                    <a:pathLst>
                      <a:path w="1064" h="1230">
                        <a:moveTo>
                          <a:pt x="741" y="129"/>
                        </a:moveTo>
                        <a:lnTo>
                          <a:pt x="485" y="352"/>
                        </a:lnTo>
                        <a:lnTo>
                          <a:pt x="163" y="762"/>
                        </a:lnTo>
                        <a:lnTo>
                          <a:pt x="0" y="1101"/>
                        </a:lnTo>
                        <a:lnTo>
                          <a:pt x="59" y="1230"/>
                        </a:lnTo>
                        <a:lnTo>
                          <a:pt x="262" y="1201"/>
                        </a:lnTo>
                        <a:lnTo>
                          <a:pt x="578" y="914"/>
                        </a:lnTo>
                        <a:lnTo>
                          <a:pt x="876" y="534"/>
                        </a:lnTo>
                        <a:lnTo>
                          <a:pt x="1034" y="270"/>
                        </a:lnTo>
                        <a:lnTo>
                          <a:pt x="1064" y="84"/>
                        </a:lnTo>
                        <a:lnTo>
                          <a:pt x="977" y="0"/>
                        </a:lnTo>
                        <a:lnTo>
                          <a:pt x="836" y="65"/>
                        </a:lnTo>
                        <a:lnTo>
                          <a:pt x="969" y="107"/>
                        </a:lnTo>
                        <a:lnTo>
                          <a:pt x="876" y="352"/>
                        </a:lnTo>
                        <a:lnTo>
                          <a:pt x="690" y="656"/>
                        </a:lnTo>
                        <a:lnTo>
                          <a:pt x="350" y="1008"/>
                        </a:lnTo>
                        <a:lnTo>
                          <a:pt x="116" y="1114"/>
                        </a:lnTo>
                        <a:lnTo>
                          <a:pt x="135" y="943"/>
                        </a:lnTo>
                        <a:lnTo>
                          <a:pt x="437" y="504"/>
                        </a:lnTo>
                        <a:lnTo>
                          <a:pt x="831" y="118"/>
                        </a:lnTo>
                        <a:lnTo>
                          <a:pt x="741" y="129"/>
                        </a:lnTo>
                        <a:lnTo>
                          <a:pt x="741" y="129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solidFill>
                        <a:srgbClr val="000000"/>
                      </a:solidFill>
                      <a:ea typeface="ＭＳ Ｐゴシック"/>
                      <a:cs typeface="Arial" pitchFamily="34" charset="0"/>
                    </a:endParaRPr>
                  </a:p>
                </p:txBody>
              </p:sp>
              <p:sp>
                <p:nvSpPr>
                  <p:cNvPr id="8238" name="Freeform 46"/>
                  <p:cNvSpPr>
                    <a:spLocks noChangeAspect="1"/>
                  </p:cNvSpPr>
                  <p:nvPr/>
                </p:nvSpPr>
                <p:spPr bwMode="auto">
                  <a:xfrm rot="-3172564">
                    <a:off x="4858" y="182"/>
                    <a:ext cx="505" cy="898"/>
                  </a:xfrm>
                  <a:custGeom>
                    <a:avLst/>
                    <a:gdLst/>
                    <a:ahLst/>
                    <a:cxnLst>
                      <a:cxn ang="0">
                        <a:pos x="1941" y="0"/>
                      </a:cxn>
                      <a:cxn ang="0">
                        <a:pos x="0" y="2521"/>
                      </a:cxn>
                      <a:cxn ang="0">
                        <a:pos x="192" y="2450"/>
                      </a:cxn>
                      <a:cxn ang="0">
                        <a:pos x="2002" y="61"/>
                      </a:cxn>
                      <a:cxn ang="0">
                        <a:pos x="1941" y="0"/>
                      </a:cxn>
                      <a:cxn ang="0">
                        <a:pos x="1941" y="0"/>
                      </a:cxn>
                    </a:cxnLst>
                    <a:rect l="0" t="0" r="r" b="b"/>
                    <a:pathLst>
                      <a:path w="2002" h="2521">
                        <a:moveTo>
                          <a:pt x="1941" y="0"/>
                        </a:moveTo>
                        <a:lnTo>
                          <a:pt x="0" y="2521"/>
                        </a:lnTo>
                        <a:lnTo>
                          <a:pt x="192" y="2450"/>
                        </a:lnTo>
                        <a:lnTo>
                          <a:pt x="2002" y="61"/>
                        </a:lnTo>
                        <a:lnTo>
                          <a:pt x="1941" y="0"/>
                        </a:lnTo>
                        <a:lnTo>
                          <a:pt x="1941" y="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solidFill>
                        <a:srgbClr val="000000"/>
                      </a:solidFill>
                      <a:ea typeface="ＭＳ Ｐゴシック"/>
                      <a:cs typeface="Arial" pitchFamily="34" charset="0"/>
                    </a:endParaRPr>
                  </a:p>
                </p:txBody>
              </p:sp>
              <p:sp>
                <p:nvSpPr>
                  <p:cNvPr id="8239" name="Freeform 47"/>
                  <p:cNvSpPr>
                    <a:spLocks noChangeAspect="1"/>
                  </p:cNvSpPr>
                  <p:nvPr/>
                </p:nvSpPr>
                <p:spPr bwMode="auto">
                  <a:xfrm rot="-3172564">
                    <a:off x="4903" y="-19"/>
                    <a:ext cx="758" cy="1344"/>
                  </a:xfrm>
                  <a:custGeom>
                    <a:avLst/>
                    <a:gdLst/>
                    <a:ahLst/>
                    <a:cxnLst>
                      <a:cxn ang="0">
                        <a:pos x="95" y="2844"/>
                      </a:cxn>
                      <a:cxn ang="0">
                        <a:pos x="394" y="2834"/>
                      </a:cxn>
                      <a:cxn ang="0">
                        <a:pos x="821" y="3009"/>
                      </a:cxn>
                      <a:cxn ang="0">
                        <a:pos x="681" y="2817"/>
                      </a:cxn>
                      <a:cxn ang="0">
                        <a:pos x="367" y="2703"/>
                      </a:cxn>
                      <a:cxn ang="0">
                        <a:pos x="637" y="2720"/>
                      </a:cxn>
                      <a:cxn ang="0">
                        <a:pos x="979" y="2870"/>
                      </a:cxn>
                      <a:cxn ang="0">
                        <a:pos x="2859" y="420"/>
                      </a:cxn>
                      <a:cxn ang="0">
                        <a:pos x="2578" y="148"/>
                      </a:cxn>
                      <a:cxn ang="0">
                        <a:pos x="2308" y="0"/>
                      </a:cxn>
                      <a:cxn ang="0">
                        <a:pos x="2692" y="78"/>
                      </a:cxn>
                      <a:cxn ang="0">
                        <a:pos x="3007" y="428"/>
                      </a:cxn>
                      <a:cxn ang="0">
                        <a:pos x="831" y="3273"/>
                      </a:cxn>
                      <a:cxn ang="0">
                        <a:pos x="481" y="3412"/>
                      </a:cxn>
                      <a:cxn ang="0">
                        <a:pos x="105" y="3771"/>
                      </a:cxn>
                      <a:cxn ang="0">
                        <a:pos x="0" y="3667"/>
                      </a:cxn>
                      <a:cxn ang="0">
                        <a:pos x="131" y="3631"/>
                      </a:cxn>
                      <a:cxn ang="0">
                        <a:pos x="376" y="3385"/>
                      </a:cxn>
                      <a:cxn ang="0">
                        <a:pos x="165" y="3273"/>
                      </a:cxn>
                      <a:cxn ang="0">
                        <a:pos x="165" y="3176"/>
                      </a:cxn>
                      <a:cxn ang="0">
                        <a:pos x="411" y="3298"/>
                      </a:cxn>
                      <a:cxn ang="0">
                        <a:pos x="411" y="3186"/>
                      </a:cxn>
                      <a:cxn ang="0">
                        <a:pos x="603" y="3220"/>
                      </a:cxn>
                      <a:cxn ang="0">
                        <a:pos x="428" y="3079"/>
                      </a:cxn>
                      <a:cxn ang="0">
                        <a:pos x="629" y="3062"/>
                      </a:cxn>
                      <a:cxn ang="0">
                        <a:pos x="95" y="2844"/>
                      </a:cxn>
                      <a:cxn ang="0">
                        <a:pos x="95" y="2844"/>
                      </a:cxn>
                    </a:cxnLst>
                    <a:rect l="0" t="0" r="r" b="b"/>
                    <a:pathLst>
                      <a:path w="3007" h="3771">
                        <a:moveTo>
                          <a:pt x="95" y="2844"/>
                        </a:moveTo>
                        <a:lnTo>
                          <a:pt x="394" y="2834"/>
                        </a:lnTo>
                        <a:lnTo>
                          <a:pt x="821" y="3009"/>
                        </a:lnTo>
                        <a:lnTo>
                          <a:pt x="681" y="2817"/>
                        </a:lnTo>
                        <a:lnTo>
                          <a:pt x="367" y="2703"/>
                        </a:lnTo>
                        <a:lnTo>
                          <a:pt x="637" y="2720"/>
                        </a:lnTo>
                        <a:lnTo>
                          <a:pt x="979" y="2870"/>
                        </a:lnTo>
                        <a:lnTo>
                          <a:pt x="2859" y="420"/>
                        </a:lnTo>
                        <a:lnTo>
                          <a:pt x="2578" y="148"/>
                        </a:lnTo>
                        <a:lnTo>
                          <a:pt x="2308" y="0"/>
                        </a:lnTo>
                        <a:lnTo>
                          <a:pt x="2692" y="78"/>
                        </a:lnTo>
                        <a:lnTo>
                          <a:pt x="3007" y="428"/>
                        </a:lnTo>
                        <a:lnTo>
                          <a:pt x="831" y="3273"/>
                        </a:lnTo>
                        <a:lnTo>
                          <a:pt x="481" y="3412"/>
                        </a:lnTo>
                        <a:lnTo>
                          <a:pt x="105" y="3771"/>
                        </a:lnTo>
                        <a:lnTo>
                          <a:pt x="0" y="3667"/>
                        </a:lnTo>
                        <a:lnTo>
                          <a:pt x="131" y="3631"/>
                        </a:lnTo>
                        <a:lnTo>
                          <a:pt x="376" y="3385"/>
                        </a:lnTo>
                        <a:lnTo>
                          <a:pt x="165" y="3273"/>
                        </a:lnTo>
                        <a:lnTo>
                          <a:pt x="165" y="3176"/>
                        </a:lnTo>
                        <a:lnTo>
                          <a:pt x="411" y="3298"/>
                        </a:lnTo>
                        <a:lnTo>
                          <a:pt x="411" y="3186"/>
                        </a:lnTo>
                        <a:lnTo>
                          <a:pt x="603" y="3220"/>
                        </a:lnTo>
                        <a:lnTo>
                          <a:pt x="428" y="3079"/>
                        </a:lnTo>
                        <a:lnTo>
                          <a:pt x="629" y="3062"/>
                        </a:lnTo>
                        <a:lnTo>
                          <a:pt x="95" y="2844"/>
                        </a:lnTo>
                        <a:lnTo>
                          <a:pt x="95" y="2844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solidFill>
                        <a:srgbClr val="000000"/>
                      </a:solidFill>
                      <a:ea typeface="ＭＳ Ｐゴシック"/>
                      <a:cs typeface="Arial" pitchFamily="34" charset="0"/>
                    </a:endParaRPr>
                  </a:p>
                </p:txBody>
              </p:sp>
              <p:sp>
                <p:nvSpPr>
                  <p:cNvPr id="8240" name="Freeform 48"/>
                  <p:cNvSpPr>
                    <a:spLocks noChangeAspect="1"/>
                  </p:cNvSpPr>
                  <p:nvPr/>
                </p:nvSpPr>
                <p:spPr bwMode="auto">
                  <a:xfrm rot="-3172564">
                    <a:off x="5297" y="897"/>
                    <a:ext cx="169" cy="122"/>
                  </a:xfrm>
                  <a:custGeom>
                    <a:avLst/>
                    <a:gdLst/>
                    <a:ahLst/>
                    <a:cxnLst>
                      <a:cxn ang="0">
                        <a:pos x="0" y="80"/>
                      </a:cxn>
                      <a:cxn ang="0">
                        <a:pos x="255" y="106"/>
                      </a:cxn>
                      <a:cxn ang="0">
                        <a:pos x="639" y="342"/>
                      </a:cxn>
                      <a:cxn ang="0">
                        <a:pos x="673" y="289"/>
                      </a:cxn>
                      <a:cxn ang="0">
                        <a:pos x="447" y="114"/>
                      </a:cxn>
                      <a:cxn ang="0">
                        <a:pos x="26" y="0"/>
                      </a:cxn>
                      <a:cxn ang="0">
                        <a:pos x="0" y="80"/>
                      </a:cxn>
                      <a:cxn ang="0">
                        <a:pos x="0" y="80"/>
                      </a:cxn>
                    </a:cxnLst>
                    <a:rect l="0" t="0" r="r" b="b"/>
                    <a:pathLst>
                      <a:path w="673" h="342">
                        <a:moveTo>
                          <a:pt x="0" y="80"/>
                        </a:moveTo>
                        <a:lnTo>
                          <a:pt x="255" y="106"/>
                        </a:lnTo>
                        <a:lnTo>
                          <a:pt x="639" y="342"/>
                        </a:lnTo>
                        <a:lnTo>
                          <a:pt x="673" y="289"/>
                        </a:lnTo>
                        <a:lnTo>
                          <a:pt x="447" y="114"/>
                        </a:lnTo>
                        <a:lnTo>
                          <a:pt x="26" y="0"/>
                        </a:lnTo>
                        <a:lnTo>
                          <a:pt x="0" y="80"/>
                        </a:lnTo>
                        <a:lnTo>
                          <a:pt x="0" y="8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solidFill>
                        <a:srgbClr val="000000"/>
                      </a:solidFill>
                      <a:ea typeface="ＭＳ Ｐゴシック"/>
                      <a:cs typeface="Arial" pitchFamily="34" charset="0"/>
                    </a:endParaRPr>
                  </a:p>
                </p:txBody>
              </p:sp>
              <p:sp>
                <p:nvSpPr>
                  <p:cNvPr id="8241" name="Freeform 49"/>
                  <p:cNvSpPr>
                    <a:spLocks noChangeAspect="1"/>
                  </p:cNvSpPr>
                  <p:nvPr/>
                </p:nvSpPr>
                <p:spPr bwMode="auto">
                  <a:xfrm rot="-3172564">
                    <a:off x="5253" y="806"/>
                    <a:ext cx="181" cy="144"/>
                  </a:xfrm>
                  <a:custGeom>
                    <a:avLst/>
                    <a:gdLst/>
                    <a:ahLst/>
                    <a:cxnLst>
                      <a:cxn ang="0">
                        <a:pos x="0" y="78"/>
                      </a:cxn>
                      <a:cxn ang="0">
                        <a:pos x="340" y="148"/>
                      </a:cxn>
                      <a:cxn ang="0">
                        <a:pos x="638" y="403"/>
                      </a:cxn>
                      <a:cxn ang="0">
                        <a:pos x="716" y="296"/>
                      </a:cxn>
                      <a:cxn ang="0">
                        <a:pos x="420" y="114"/>
                      </a:cxn>
                      <a:cxn ang="0">
                        <a:pos x="70" y="0"/>
                      </a:cxn>
                      <a:cxn ang="0">
                        <a:pos x="0" y="78"/>
                      </a:cxn>
                      <a:cxn ang="0">
                        <a:pos x="0" y="78"/>
                      </a:cxn>
                    </a:cxnLst>
                    <a:rect l="0" t="0" r="r" b="b"/>
                    <a:pathLst>
                      <a:path w="716" h="403">
                        <a:moveTo>
                          <a:pt x="0" y="78"/>
                        </a:moveTo>
                        <a:lnTo>
                          <a:pt x="340" y="148"/>
                        </a:lnTo>
                        <a:lnTo>
                          <a:pt x="638" y="403"/>
                        </a:lnTo>
                        <a:lnTo>
                          <a:pt x="716" y="296"/>
                        </a:lnTo>
                        <a:lnTo>
                          <a:pt x="420" y="114"/>
                        </a:lnTo>
                        <a:lnTo>
                          <a:pt x="70" y="0"/>
                        </a:lnTo>
                        <a:lnTo>
                          <a:pt x="0" y="78"/>
                        </a:lnTo>
                        <a:lnTo>
                          <a:pt x="0" y="78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solidFill>
                        <a:srgbClr val="000000"/>
                      </a:solidFill>
                      <a:ea typeface="ＭＳ Ｐゴシック"/>
                      <a:cs typeface="Arial" pitchFamily="34" charset="0"/>
                    </a:endParaRPr>
                  </a:p>
                </p:txBody>
              </p:sp>
              <p:sp>
                <p:nvSpPr>
                  <p:cNvPr id="8242" name="Freeform 50"/>
                  <p:cNvSpPr>
                    <a:spLocks noChangeAspect="1"/>
                  </p:cNvSpPr>
                  <p:nvPr/>
                </p:nvSpPr>
                <p:spPr bwMode="auto">
                  <a:xfrm rot="-3172564">
                    <a:off x="4985" y="210"/>
                    <a:ext cx="181" cy="147"/>
                  </a:xfrm>
                  <a:custGeom>
                    <a:avLst/>
                    <a:gdLst/>
                    <a:ahLst/>
                    <a:cxnLst>
                      <a:cxn ang="0">
                        <a:pos x="0" y="78"/>
                      </a:cxn>
                      <a:cxn ang="0">
                        <a:pos x="316" y="139"/>
                      </a:cxn>
                      <a:cxn ang="0">
                        <a:pos x="649" y="411"/>
                      </a:cxn>
                      <a:cxn ang="0">
                        <a:pos x="717" y="314"/>
                      </a:cxn>
                      <a:cxn ang="0">
                        <a:pos x="394" y="87"/>
                      </a:cxn>
                      <a:cxn ang="0">
                        <a:pos x="54" y="0"/>
                      </a:cxn>
                      <a:cxn ang="0">
                        <a:pos x="0" y="78"/>
                      </a:cxn>
                      <a:cxn ang="0">
                        <a:pos x="0" y="78"/>
                      </a:cxn>
                    </a:cxnLst>
                    <a:rect l="0" t="0" r="r" b="b"/>
                    <a:pathLst>
                      <a:path w="717" h="411">
                        <a:moveTo>
                          <a:pt x="0" y="78"/>
                        </a:moveTo>
                        <a:lnTo>
                          <a:pt x="316" y="139"/>
                        </a:lnTo>
                        <a:lnTo>
                          <a:pt x="649" y="411"/>
                        </a:lnTo>
                        <a:lnTo>
                          <a:pt x="717" y="314"/>
                        </a:lnTo>
                        <a:lnTo>
                          <a:pt x="394" y="87"/>
                        </a:lnTo>
                        <a:lnTo>
                          <a:pt x="54" y="0"/>
                        </a:lnTo>
                        <a:lnTo>
                          <a:pt x="0" y="78"/>
                        </a:lnTo>
                        <a:lnTo>
                          <a:pt x="0" y="78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solidFill>
                        <a:srgbClr val="000000"/>
                      </a:solidFill>
                      <a:ea typeface="ＭＳ Ｐゴシック"/>
                      <a:cs typeface="Arial" pitchFamily="34" charset="0"/>
                    </a:endParaRPr>
                  </a:p>
                </p:txBody>
              </p:sp>
              <p:sp>
                <p:nvSpPr>
                  <p:cNvPr id="8243" name="Freeform 51"/>
                  <p:cNvSpPr>
                    <a:spLocks noChangeAspect="1"/>
                  </p:cNvSpPr>
                  <p:nvPr/>
                </p:nvSpPr>
                <p:spPr bwMode="auto">
                  <a:xfrm rot="-3172564">
                    <a:off x="4948" y="142"/>
                    <a:ext cx="179" cy="138"/>
                  </a:xfrm>
                  <a:custGeom>
                    <a:avLst/>
                    <a:gdLst/>
                    <a:ahLst/>
                    <a:cxnLst>
                      <a:cxn ang="0">
                        <a:pos x="0" y="88"/>
                      </a:cxn>
                      <a:cxn ang="0">
                        <a:pos x="272" y="131"/>
                      </a:cxn>
                      <a:cxn ang="0">
                        <a:pos x="665" y="386"/>
                      </a:cxn>
                      <a:cxn ang="0">
                        <a:pos x="709" y="308"/>
                      </a:cxn>
                      <a:cxn ang="0">
                        <a:pos x="306" y="53"/>
                      </a:cxn>
                      <a:cxn ang="0">
                        <a:pos x="43" y="0"/>
                      </a:cxn>
                      <a:cxn ang="0">
                        <a:pos x="0" y="88"/>
                      </a:cxn>
                      <a:cxn ang="0">
                        <a:pos x="0" y="88"/>
                      </a:cxn>
                    </a:cxnLst>
                    <a:rect l="0" t="0" r="r" b="b"/>
                    <a:pathLst>
                      <a:path w="709" h="386">
                        <a:moveTo>
                          <a:pt x="0" y="88"/>
                        </a:moveTo>
                        <a:lnTo>
                          <a:pt x="272" y="131"/>
                        </a:lnTo>
                        <a:lnTo>
                          <a:pt x="665" y="386"/>
                        </a:lnTo>
                        <a:lnTo>
                          <a:pt x="709" y="308"/>
                        </a:lnTo>
                        <a:lnTo>
                          <a:pt x="306" y="53"/>
                        </a:lnTo>
                        <a:lnTo>
                          <a:pt x="43" y="0"/>
                        </a:lnTo>
                        <a:lnTo>
                          <a:pt x="0" y="88"/>
                        </a:lnTo>
                        <a:lnTo>
                          <a:pt x="0" y="88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solidFill>
                        <a:srgbClr val="000000"/>
                      </a:solidFill>
                      <a:ea typeface="ＭＳ Ｐゴシック"/>
                      <a:cs typeface="Arial" pitchFamily="34" charset="0"/>
                    </a:endParaRPr>
                  </a:p>
                </p:txBody>
              </p:sp>
            </p:grpSp>
          </p:grpSp>
          <p:sp>
            <p:nvSpPr>
              <p:cNvPr id="8244" name="Line 52"/>
              <p:cNvSpPr>
                <a:spLocks noChangeAspect="1" noChangeShapeType="1"/>
              </p:cNvSpPr>
              <p:nvPr/>
            </p:nvSpPr>
            <p:spPr bwMode="auto">
              <a:xfrm>
                <a:off x="4870" y="84"/>
                <a:ext cx="42" cy="96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ea typeface="ＭＳ Ｐゴシック"/>
                  <a:cs typeface="Arial" pitchFamily="34" charset="0"/>
                </a:endParaRPr>
              </a:p>
            </p:txBody>
          </p:sp>
        </p:grpSp>
      </p:grpSp>
      <p:pic>
        <p:nvPicPr>
          <p:cNvPr id="4105" name="Picture 56" descr="EIClogo.jp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3338"/>
            <a:ext cx="458788" cy="423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106" name="Group 60"/>
          <p:cNvGrpSpPr>
            <a:grpSpLocks/>
          </p:cNvGrpSpPr>
          <p:nvPr/>
        </p:nvGrpSpPr>
        <p:grpSpPr bwMode="auto">
          <a:xfrm rot="5400000">
            <a:off x="4086225" y="-3660775"/>
            <a:ext cx="431800" cy="8604250"/>
            <a:chOff x="5468" y="1333"/>
            <a:chExt cx="243" cy="2714"/>
          </a:xfrm>
        </p:grpSpPr>
        <p:sp>
          <p:nvSpPr>
            <p:cNvPr id="8253" name="Freeform 61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8254" name="Freeform 62"/>
            <p:cNvSpPr>
              <a:spLocks/>
            </p:cNvSpPr>
            <p:nvPr userDrawn="1"/>
          </p:nvSpPr>
          <p:spPr bwMode="auto">
            <a:xfrm flipH="1">
              <a:off x="5506" y="1335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</p:grpSp>
      <p:sp>
        <p:nvSpPr>
          <p:cNvPr id="819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25400"/>
            <a:ext cx="8458200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6" rIns="91436" bIns="45716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 dirty="0" err="1" smtClean="0"/>
              <a:t>bubu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259186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7" r:id="rId1"/>
    <p:sldLayoutId id="2147483768" r:id="rId2"/>
    <p:sldLayoutId id="2147483769" r:id="rId3"/>
    <p:sldLayoutId id="2147483770" r:id="rId4"/>
    <p:sldLayoutId id="2147483771" r:id="rId5"/>
    <p:sldLayoutId id="2147483772" r:id="rId6"/>
    <p:sldLayoutId id="2147483773" r:id="rId7"/>
    <p:sldLayoutId id="2147483774" r:id="rId8"/>
    <p:sldLayoutId id="2147483775" r:id="rId9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800" b="1" i="1">
          <a:solidFill>
            <a:srgbClr val="0000FF"/>
          </a:solidFill>
          <a:effectLst>
            <a:outerShdw blurRad="38100" dist="38100" dir="2700000" algn="tl">
              <a:srgbClr val="DDDDDD"/>
            </a:outerShdw>
          </a:effectLst>
          <a:latin typeface="+mj-lt"/>
          <a:ea typeface="ＭＳ Ｐゴシック" panose="020B0600070205080204" pitchFamily="34" charset="-128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800" b="1" i="1">
          <a:solidFill>
            <a:srgbClr val="00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panose="020B0600070205080204" pitchFamily="34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800" b="1" i="1">
          <a:solidFill>
            <a:srgbClr val="00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panose="020B0600070205080204" pitchFamily="34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800" b="1" i="1">
          <a:solidFill>
            <a:srgbClr val="00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panose="020B0600070205080204" pitchFamily="34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800" b="1" i="1">
          <a:solidFill>
            <a:srgbClr val="00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panose="020B0600070205080204" pitchFamily="34" charset="-128"/>
          <a:cs typeface="ＭＳ Ｐゴシック" charset="-128"/>
        </a:defRPr>
      </a:lvl5pPr>
      <a:lvl6pPr marL="457178"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6pPr>
      <a:lvl7pPr marL="914355"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7pPr>
      <a:lvl8pPr marL="1371533"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8pPr>
      <a:lvl9pPr marL="1828710"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Font typeface="Wingdings" panose="05000000000000000000" pitchFamily="2" charset="2"/>
        <a:buChar char="q"/>
        <a:defRPr kumimoji="1" sz="2200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ＭＳ Ｐゴシック" panose="020B0600070205080204" pitchFamily="34" charset="-128"/>
          <a:cs typeface="+mn-cs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Font typeface="Wingdings" panose="05000000000000000000" pitchFamily="2" charset="2"/>
        <a:buChar char="Ø"/>
        <a:defRPr kumimoji="1" sz="2000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ＭＳ Ｐゴシック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Blip>
          <a:blip r:embed="rId12"/>
        </a:buBlip>
        <a:defRPr kumimoji="1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ＭＳ Ｐゴシック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Blip>
          <a:blip r:embed="rId13"/>
        </a:buBlip>
        <a:defRPr kumimoji="1" sz="1600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ＭＳ Ｐゴシック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SzPct val="120000"/>
        <a:buBlip>
          <a:blip r:embed="rId14"/>
        </a:buBlip>
        <a:defRPr kumimoji="1" sz="1400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ＭＳ Ｐゴシック" panose="020B0600070205080204" pitchFamily="34" charset="-128"/>
        </a:defRPr>
      </a:lvl5pPr>
      <a:lvl6pPr marL="2514475" indent="-228588" algn="l" rtl="0" fontAlgn="base">
        <a:spcBef>
          <a:spcPct val="20000"/>
        </a:spcBef>
        <a:spcAft>
          <a:spcPct val="0"/>
        </a:spcAft>
        <a:buBlip>
          <a:blip r:embed="rId15"/>
        </a:buBlip>
        <a:defRPr kumimoji="1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6pPr>
      <a:lvl7pPr marL="2971652" indent="-228588" algn="l" rtl="0" fontAlgn="base">
        <a:spcBef>
          <a:spcPct val="20000"/>
        </a:spcBef>
        <a:spcAft>
          <a:spcPct val="0"/>
        </a:spcAft>
        <a:buBlip>
          <a:blip r:embed="rId15"/>
        </a:buBlip>
        <a:defRPr kumimoji="1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7pPr>
      <a:lvl8pPr marL="3428828" indent="-228588" algn="l" rtl="0" fontAlgn="base">
        <a:spcBef>
          <a:spcPct val="20000"/>
        </a:spcBef>
        <a:spcAft>
          <a:spcPct val="0"/>
        </a:spcAft>
        <a:buBlip>
          <a:blip r:embed="rId15"/>
        </a:buBlip>
        <a:defRPr kumimoji="1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8pPr>
      <a:lvl9pPr marL="3886005" indent="-228588" algn="l" rtl="0" fontAlgn="base">
        <a:spcBef>
          <a:spcPct val="20000"/>
        </a:spcBef>
        <a:spcAft>
          <a:spcPct val="0"/>
        </a:spcAft>
        <a:buBlip>
          <a:blip r:embed="rId15"/>
        </a:buBlip>
        <a:defRPr kumimoji="1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9pPr>
    </p:bodyStyle>
    <p:otherStyle>
      <a:defPPr>
        <a:defRPr lang="en-US"/>
      </a:defPPr>
      <a:lvl1pPr marL="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5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3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1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8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5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6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731963" y="6565900"/>
            <a:ext cx="1506537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0" sz="1200" b="1" i="1">
                <a:solidFill>
                  <a:srgbClr val="0000FF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/>
                <a:cs typeface="Arial" pitchFamily="34" charset="0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51200" y="6565900"/>
            <a:ext cx="4902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kumimoji="0" sz="1200" b="1" i="1">
                <a:solidFill>
                  <a:srgbClr val="FF00FF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/>
                <a:cs typeface="Arial" pitchFamily="34" charset="0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29600" y="6553200"/>
            <a:ext cx="533400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0" sz="1200" b="1" i="1">
                <a:solidFill>
                  <a:srgbClr val="0000FF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mic Sans MS" charset="0"/>
                <a:ea typeface="ＭＳ Ｐゴシック"/>
                <a:cs typeface="Arial" pitchFamily="34" charset="0"/>
              </a:defRPr>
            </a:lvl1pPr>
          </a:lstStyle>
          <a:p>
            <a:pPr>
              <a:defRPr/>
            </a:pPr>
            <a:fld id="{BA0AFC6A-2E5F-4404-ABE4-6DC48C3C0042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  <p:sp>
        <p:nvSpPr>
          <p:cNvPr id="8248" name="Rectangle 56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975" y="596900"/>
            <a:ext cx="9026525" cy="591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</a:t>
            </a:r>
            <a:r>
              <a:rPr lang="en-GB" dirty="0" smtClean="0"/>
              <a:t>level</a:t>
            </a:r>
            <a:endParaRPr lang="en-GB" dirty="0"/>
          </a:p>
        </p:txBody>
      </p:sp>
      <p:grpSp>
        <p:nvGrpSpPr>
          <p:cNvPr id="4102" name="Group 58"/>
          <p:cNvGrpSpPr>
            <a:grpSpLocks noChangeAspect="1"/>
          </p:cNvGrpSpPr>
          <p:nvPr/>
        </p:nvGrpSpPr>
        <p:grpSpPr bwMode="auto">
          <a:xfrm>
            <a:off x="0" y="6156325"/>
            <a:ext cx="1003300" cy="701675"/>
            <a:chOff x="7938" y="5878513"/>
            <a:chExt cx="1338262" cy="935037"/>
          </a:xfrm>
        </p:grpSpPr>
        <p:sp>
          <p:nvSpPr>
            <p:cNvPr id="8203" name="Freeform 11"/>
            <p:cNvSpPr>
              <a:spLocks noChangeAspect="1"/>
            </p:cNvSpPr>
            <p:nvPr userDrawn="1"/>
          </p:nvSpPr>
          <p:spPr bwMode="auto">
            <a:xfrm>
              <a:off x="31231" y="5895437"/>
              <a:ext cx="1295912" cy="774261"/>
            </a:xfrm>
            <a:custGeom>
              <a:avLst/>
              <a:gdLst/>
              <a:ahLst/>
              <a:cxnLst>
                <a:cxn ang="0">
                  <a:pos x="1587" y="1260"/>
                </a:cxn>
                <a:cxn ang="0">
                  <a:pos x="1420" y="1106"/>
                </a:cxn>
                <a:cxn ang="0">
                  <a:pos x="1331" y="477"/>
                </a:cxn>
                <a:cxn ang="0">
                  <a:pos x="2139" y="330"/>
                </a:cxn>
                <a:cxn ang="0">
                  <a:pos x="2177" y="203"/>
                </a:cxn>
                <a:cxn ang="0">
                  <a:pos x="2099" y="100"/>
                </a:cxn>
                <a:cxn ang="0">
                  <a:pos x="1276" y="211"/>
                </a:cxn>
                <a:cxn ang="0">
                  <a:pos x="1219" y="32"/>
                </a:cxn>
                <a:cxn ang="0">
                  <a:pos x="1085" y="0"/>
                </a:cxn>
                <a:cxn ang="0">
                  <a:pos x="958" y="28"/>
                </a:cxn>
                <a:cxn ang="0">
                  <a:pos x="888" y="106"/>
                </a:cxn>
                <a:cxn ang="0">
                  <a:pos x="937" y="285"/>
                </a:cxn>
                <a:cxn ang="0">
                  <a:pos x="660" y="441"/>
                </a:cxn>
                <a:cxn ang="0">
                  <a:pos x="983" y="473"/>
                </a:cxn>
                <a:cxn ang="0">
                  <a:pos x="1112" y="889"/>
                </a:cxn>
                <a:cxn ang="0">
                  <a:pos x="141" y="469"/>
                </a:cxn>
                <a:cxn ang="0">
                  <a:pos x="46" y="509"/>
                </a:cxn>
                <a:cxn ang="0">
                  <a:pos x="0" y="636"/>
                </a:cxn>
                <a:cxn ang="0">
                  <a:pos x="55" y="779"/>
                </a:cxn>
                <a:cxn ang="0">
                  <a:pos x="1139" y="1288"/>
                </a:cxn>
                <a:cxn ang="0">
                  <a:pos x="1378" y="1256"/>
                </a:cxn>
                <a:cxn ang="0">
                  <a:pos x="1570" y="1298"/>
                </a:cxn>
                <a:cxn ang="0">
                  <a:pos x="1587" y="1260"/>
                </a:cxn>
                <a:cxn ang="0">
                  <a:pos x="1587" y="1260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8204" name="Freeform 12"/>
            <p:cNvSpPr>
              <a:spLocks noChangeAspect="1"/>
            </p:cNvSpPr>
            <p:nvPr userDrawn="1"/>
          </p:nvSpPr>
          <p:spPr bwMode="auto">
            <a:xfrm>
              <a:off x="1219150" y="5988517"/>
              <a:ext cx="84700" cy="152314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120" y="0"/>
                </a:cxn>
                <a:cxn ang="0">
                  <a:pos x="143" y="233"/>
                </a:cxn>
                <a:cxn ang="0">
                  <a:pos x="8" y="258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8205" name="Freeform 13"/>
            <p:cNvSpPr>
              <a:spLocks noChangeAspect="1"/>
            </p:cNvSpPr>
            <p:nvPr userDrawn="1"/>
          </p:nvSpPr>
          <p:spPr bwMode="auto">
            <a:xfrm>
              <a:off x="24878" y="6216988"/>
              <a:ext cx="944406" cy="488674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8206" name="Freeform 14"/>
            <p:cNvSpPr>
              <a:spLocks noChangeAspect="1"/>
            </p:cNvSpPr>
            <p:nvPr userDrawn="1"/>
          </p:nvSpPr>
          <p:spPr bwMode="auto">
            <a:xfrm>
              <a:off x="156163" y="6257182"/>
              <a:ext cx="624664" cy="446363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8207" name="Freeform 15"/>
            <p:cNvSpPr>
              <a:spLocks noChangeAspect="1"/>
            </p:cNvSpPr>
            <p:nvPr userDrawn="1"/>
          </p:nvSpPr>
          <p:spPr bwMode="auto">
            <a:xfrm>
              <a:off x="579664" y="5929284"/>
              <a:ext cx="160930" cy="143852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160" y="0"/>
                </a:cxn>
                <a:cxn ang="0">
                  <a:pos x="251" y="36"/>
                </a:cxn>
                <a:cxn ang="0">
                  <a:pos x="272" y="139"/>
                </a:cxn>
                <a:cxn ang="0">
                  <a:pos x="164" y="146"/>
                </a:cxn>
                <a:cxn ang="0">
                  <a:pos x="32" y="241"/>
                </a:cxn>
                <a:cxn ang="0">
                  <a:pos x="0" y="28"/>
                </a:cxn>
                <a:cxn ang="0">
                  <a:pos x="0" y="28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8208" name="Freeform 16"/>
            <p:cNvSpPr>
              <a:spLocks noChangeAspect="1"/>
            </p:cNvSpPr>
            <p:nvPr userDrawn="1"/>
          </p:nvSpPr>
          <p:spPr bwMode="auto">
            <a:xfrm>
              <a:off x="766004" y="6680276"/>
              <a:ext cx="88935" cy="133274"/>
            </a:xfrm>
            <a:custGeom>
              <a:avLst/>
              <a:gdLst/>
              <a:ahLst/>
              <a:cxnLst>
                <a:cxn ang="0">
                  <a:pos x="152" y="4"/>
                </a:cxn>
                <a:cxn ang="0">
                  <a:pos x="152" y="224"/>
                </a:cxn>
                <a:cxn ang="0">
                  <a:pos x="0" y="8"/>
                </a:cxn>
                <a:cxn ang="0">
                  <a:pos x="72" y="0"/>
                </a:cxn>
                <a:cxn ang="0">
                  <a:pos x="152" y="4"/>
                </a:cxn>
                <a:cxn ang="0">
                  <a:pos x="152" y="4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8209" name="Freeform 17"/>
            <p:cNvSpPr>
              <a:spLocks noChangeAspect="1"/>
            </p:cNvSpPr>
            <p:nvPr userDrawn="1"/>
          </p:nvSpPr>
          <p:spPr bwMode="auto">
            <a:xfrm>
              <a:off x="602957" y="6018134"/>
              <a:ext cx="228690" cy="456941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87" y="0"/>
                </a:cxn>
                <a:cxn ang="0">
                  <a:pos x="232" y="6"/>
                </a:cxn>
                <a:cxn ang="0">
                  <a:pos x="386" y="764"/>
                </a:cxn>
                <a:cxn ang="0">
                  <a:pos x="279" y="720"/>
                </a:cxn>
                <a:cxn ang="0">
                  <a:pos x="152" y="677"/>
                </a:cxn>
                <a:cxn ang="0">
                  <a:pos x="0" y="80"/>
                </a:cxn>
                <a:cxn ang="0">
                  <a:pos x="0" y="80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8210" name="Freeform 18"/>
            <p:cNvSpPr>
              <a:spLocks noChangeAspect="1"/>
            </p:cNvSpPr>
            <p:nvPr userDrawn="1"/>
          </p:nvSpPr>
          <p:spPr bwMode="auto">
            <a:xfrm>
              <a:off x="797767" y="5996979"/>
              <a:ext cx="431971" cy="207316"/>
            </a:xfrm>
            <a:custGeom>
              <a:avLst/>
              <a:gdLst/>
              <a:ahLst/>
              <a:cxnLst>
                <a:cxn ang="0">
                  <a:pos x="692" y="0"/>
                </a:cxn>
                <a:cxn ang="0">
                  <a:pos x="0" y="106"/>
                </a:cxn>
                <a:cxn ang="0">
                  <a:pos x="28" y="348"/>
                </a:cxn>
                <a:cxn ang="0">
                  <a:pos x="715" y="237"/>
                </a:cxn>
                <a:cxn ang="0">
                  <a:pos x="728" y="43"/>
                </a:cxn>
                <a:cxn ang="0">
                  <a:pos x="692" y="0"/>
                </a:cxn>
                <a:cxn ang="0">
                  <a:pos x="692" y="0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8211" name="Freeform 19"/>
            <p:cNvSpPr>
              <a:spLocks noChangeAspect="1"/>
            </p:cNvSpPr>
            <p:nvPr userDrawn="1"/>
          </p:nvSpPr>
          <p:spPr bwMode="auto">
            <a:xfrm>
              <a:off x="414499" y="6119676"/>
              <a:ext cx="186340" cy="80388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78"/>
                </a:cxn>
                <a:cxn ang="0">
                  <a:pos x="312" y="135"/>
                </a:cxn>
                <a:cxn ang="0">
                  <a:pos x="272" y="0"/>
                </a:cxn>
                <a:cxn ang="0">
                  <a:pos x="272" y="0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grpSp>
          <p:nvGrpSpPr>
            <p:cNvPr id="4121" name="Group 20"/>
            <p:cNvGrpSpPr>
              <a:grpSpLocks noChangeAspect="1"/>
            </p:cNvGrpSpPr>
            <p:nvPr userDrawn="1"/>
          </p:nvGrpSpPr>
          <p:grpSpPr bwMode="auto">
            <a:xfrm>
              <a:off x="7938" y="5878513"/>
              <a:ext cx="1338262" cy="929081"/>
              <a:chOff x="5" y="3490"/>
              <a:chExt cx="1124" cy="780"/>
            </a:xfrm>
          </p:grpSpPr>
          <p:grpSp>
            <p:nvGrpSpPr>
              <p:cNvPr id="4122" name="Group 21"/>
              <p:cNvGrpSpPr>
                <a:grpSpLocks noChangeAspect="1"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8214" name="Freeform 22"/>
                <p:cNvSpPr>
                  <a:spLocks noChangeAspect="1"/>
                </p:cNvSpPr>
                <p:nvPr userDrawn="1"/>
              </p:nvSpPr>
              <p:spPr bwMode="auto">
                <a:xfrm>
                  <a:off x="499" y="3589"/>
                  <a:ext cx="157" cy="87"/>
                </a:xfrm>
                <a:custGeom>
                  <a:avLst/>
                  <a:gdLst/>
                  <a:ahLst/>
                  <a:cxnLst>
                    <a:cxn ang="0">
                      <a:pos x="0" y="107"/>
                    </a:cxn>
                    <a:cxn ang="0">
                      <a:pos x="114" y="10"/>
                    </a:cxn>
                    <a:cxn ang="0">
                      <a:pos x="213" y="0"/>
                    </a:cxn>
                    <a:cxn ang="0">
                      <a:pos x="292" y="27"/>
                    </a:cxn>
                    <a:cxn ang="0">
                      <a:pos x="313" y="91"/>
                    </a:cxn>
                    <a:cxn ang="0">
                      <a:pos x="167" y="67"/>
                    </a:cxn>
                    <a:cxn ang="0">
                      <a:pos x="74" y="101"/>
                    </a:cxn>
                    <a:cxn ang="0">
                      <a:pos x="13" y="175"/>
                    </a:cxn>
                    <a:cxn ang="0">
                      <a:pos x="0" y="107"/>
                    </a:cxn>
                    <a:cxn ang="0">
                      <a:pos x="0" y="107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  <a:ea typeface="ＭＳ Ｐゴシック"/>
                    <a:cs typeface="Arial" pitchFamily="34" charset="0"/>
                  </a:endParaRPr>
                </a:p>
              </p:txBody>
            </p:sp>
            <p:sp>
              <p:nvSpPr>
                <p:cNvPr id="8215" name="Freeform 23"/>
                <p:cNvSpPr>
                  <a:spLocks noChangeAspect="1"/>
                </p:cNvSpPr>
                <p:nvPr userDrawn="1"/>
              </p:nvSpPr>
              <p:spPr bwMode="auto">
                <a:xfrm>
                  <a:off x="636" y="4136"/>
                  <a:ext cx="116" cy="131"/>
                </a:xfrm>
                <a:custGeom>
                  <a:avLst/>
                  <a:gdLst/>
                  <a:ahLst/>
                  <a:cxnLst>
                    <a:cxn ang="0">
                      <a:pos x="0" y="40"/>
                    </a:cxn>
                    <a:cxn ang="0">
                      <a:pos x="160" y="266"/>
                    </a:cxn>
                    <a:cxn ang="0">
                      <a:pos x="230" y="251"/>
                    </a:cxn>
                    <a:cxn ang="0">
                      <a:pos x="223" y="17"/>
                    </a:cxn>
                    <a:cxn ang="0">
                      <a:pos x="166" y="0"/>
                    </a:cxn>
                    <a:cxn ang="0">
                      <a:pos x="179" y="197"/>
                    </a:cxn>
                    <a:cxn ang="0">
                      <a:pos x="71" y="4"/>
                    </a:cxn>
                    <a:cxn ang="0">
                      <a:pos x="0" y="40"/>
                    </a:cxn>
                    <a:cxn ang="0">
                      <a:pos x="0" y="40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  <a:ea typeface="ＭＳ Ｐゴシック"/>
                    <a:cs typeface="Arial" pitchFamily="34" charset="0"/>
                  </a:endParaRPr>
                </a:p>
              </p:txBody>
            </p:sp>
            <p:sp>
              <p:nvSpPr>
                <p:cNvPr id="8216" name="Freeform 24"/>
                <p:cNvSpPr>
                  <a:spLocks noChangeAspect="1"/>
                </p:cNvSpPr>
                <p:nvPr userDrawn="1"/>
              </p:nvSpPr>
              <p:spPr bwMode="auto">
                <a:xfrm>
                  <a:off x="1005" y="3565"/>
                  <a:ext cx="44" cy="115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36" y="93"/>
                    </a:cxn>
                    <a:cxn ang="0">
                      <a:pos x="44" y="154"/>
                    </a:cxn>
                    <a:cxn ang="0">
                      <a:pos x="27" y="234"/>
                    </a:cxn>
                    <a:cxn ang="0">
                      <a:pos x="80" y="220"/>
                    </a:cxn>
                    <a:cxn ang="0">
                      <a:pos x="87" y="116"/>
                    </a:cxn>
                    <a:cxn ang="0">
                      <a:pos x="46" y="0"/>
                    </a:cxn>
                    <a:cxn ang="0">
                      <a:pos x="0" y="19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  <a:ea typeface="ＭＳ Ｐゴシック"/>
                    <a:cs typeface="Arial" pitchFamily="34" charset="0"/>
                  </a:endParaRPr>
                </a:p>
              </p:txBody>
            </p:sp>
          </p:grpSp>
          <p:sp>
            <p:nvSpPr>
              <p:cNvPr id="8217" name="Freeform 25"/>
              <p:cNvSpPr>
                <a:spLocks noChangeAspect="1"/>
              </p:cNvSpPr>
              <p:nvPr userDrawn="1"/>
            </p:nvSpPr>
            <p:spPr bwMode="auto">
              <a:xfrm>
                <a:off x="76" y="3732"/>
                <a:ext cx="594" cy="250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ea typeface="ＭＳ Ｐゴシック"/>
                  <a:cs typeface="Arial" pitchFamily="34" charset="0"/>
                </a:endParaRPr>
              </a:p>
            </p:txBody>
          </p:sp>
          <p:sp>
            <p:nvSpPr>
              <p:cNvPr id="8218" name="Freeform 26"/>
              <p:cNvSpPr>
                <a:spLocks noChangeAspect="1"/>
              </p:cNvSpPr>
              <p:nvPr userDrawn="1"/>
            </p:nvSpPr>
            <p:spPr bwMode="auto">
              <a:xfrm>
                <a:off x="259" y="3886"/>
                <a:ext cx="245" cy="147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ea typeface="ＭＳ Ｐゴシック"/>
                  <a:cs typeface="Arial" pitchFamily="34" charset="0"/>
                </a:endParaRPr>
              </a:p>
            </p:txBody>
          </p:sp>
          <p:sp>
            <p:nvSpPr>
              <p:cNvPr id="8219" name="Freeform 27"/>
              <p:cNvSpPr>
                <a:spLocks noChangeAspect="1"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91" y="25"/>
                  </a:cxn>
                  <a:cxn ang="0">
                    <a:pos x="80" y="192"/>
                  </a:cxn>
                  <a:cxn ang="0">
                    <a:pos x="106" y="327"/>
                  </a:cxn>
                  <a:cxn ang="0">
                    <a:pos x="213" y="451"/>
                  </a:cxn>
                  <a:cxn ang="0">
                    <a:pos x="97" y="478"/>
                  </a:cxn>
                  <a:cxn ang="0">
                    <a:pos x="30" y="344"/>
                  </a:cxn>
                  <a:cxn ang="0">
                    <a:pos x="0" y="57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ea typeface="ＭＳ Ｐゴシック"/>
                  <a:cs typeface="Arial" pitchFamily="34" charset="0"/>
                </a:endParaRPr>
              </a:p>
            </p:txBody>
          </p:sp>
          <p:grpSp>
            <p:nvGrpSpPr>
              <p:cNvPr id="4126" name="Group 28"/>
              <p:cNvGrpSpPr>
                <a:grpSpLocks noChangeAspect="1"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8221" name="Freeform 29"/>
                <p:cNvSpPr>
                  <a:spLocks noChangeAspect="1"/>
                </p:cNvSpPr>
                <p:nvPr userDrawn="1"/>
              </p:nvSpPr>
              <p:spPr bwMode="auto">
                <a:xfrm>
                  <a:off x="668" y="4048"/>
                  <a:ext cx="76" cy="87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40" y="66"/>
                    </a:cxn>
                    <a:cxn ang="0">
                      <a:pos x="0" y="173"/>
                    </a:cxn>
                    <a:cxn ang="0">
                      <a:pos x="80" y="160"/>
                    </a:cxn>
                    <a:cxn ang="0">
                      <a:pos x="103" y="84"/>
                    </a:cxn>
                    <a:cxn ang="0">
                      <a:pos x="150" y="27"/>
                    </a:cxn>
                    <a:cxn ang="0">
                      <a:pos x="110" y="0"/>
                    </a:cxn>
                    <a:cxn ang="0">
                      <a:pos x="110" y="0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  <a:ea typeface="ＭＳ Ｐゴシック"/>
                    <a:cs typeface="Arial" pitchFamily="34" charset="0"/>
                  </a:endParaRPr>
                </a:p>
              </p:txBody>
            </p:sp>
            <p:sp>
              <p:nvSpPr>
                <p:cNvPr id="8222" name="Freeform 30"/>
                <p:cNvSpPr>
                  <a:spLocks noChangeAspect="1"/>
                </p:cNvSpPr>
                <p:nvPr userDrawn="1"/>
              </p:nvSpPr>
              <p:spPr bwMode="auto">
                <a:xfrm>
                  <a:off x="5" y="3728"/>
                  <a:ext cx="841" cy="440"/>
                </a:xfrm>
                <a:custGeom>
                  <a:avLst/>
                  <a:gdLst/>
                  <a:ahLst/>
                  <a:cxnLst>
                    <a:cxn ang="0">
                      <a:pos x="156" y="0"/>
                    </a:cxn>
                    <a:cxn ang="0">
                      <a:pos x="63" y="52"/>
                    </a:cxn>
                    <a:cxn ang="0">
                      <a:pos x="0" y="208"/>
                    </a:cxn>
                    <a:cxn ang="0">
                      <a:pos x="67" y="358"/>
                    </a:cxn>
                    <a:cxn ang="0">
                      <a:pos x="1182" y="867"/>
                    </a:cxn>
                    <a:cxn ang="0">
                      <a:pos x="1422" y="835"/>
                    </a:cxn>
                    <a:cxn ang="0">
                      <a:pos x="1616" y="880"/>
                    </a:cxn>
                    <a:cxn ang="0">
                      <a:pos x="1684" y="808"/>
                    </a:cxn>
                    <a:cxn ang="0">
                      <a:pos x="1502" y="664"/>
                    </a:cxn>
                    <a:cxn ang="0">
                      <a:pos x="1428" y="512"/>
                    </a:cxn>
                    <a:cxn ang="0">
                      <a:pos x="1369" y="527"/>
                    </a:cxn>
                    <a:cxn ang="0">
                      <a:pos x="1439" y="664"/>
                    </a:cxn>
                    <a:cxn ang="0">
                      <a:pos x="1578" y="810"/>
                    </a:cxn>
                    <a:cxn ang="0">
                      <a:pos x="1413" y="787"/>
                    </a:cxn>
                    <a:cxn ang="0">
                      <a:pos x="1219" y="814"/>
                    </a:cxn>
                    <a:cxn ang="0">
                      <a:pos x="1255" y="650"/>
                    </a:cxn>
                    <a:cxn ang="0">
                      <a:pos x="1338" y="538"/>
                    </a:cxn>
                    <a:cxn ang="0">
                      <a:pos x="1241" y="552"/>
                    </a:cxn>
                    <a:cxn ang="0">
                      <a:pos x="1165" y="658"/>
                    </a:cxn>
                    <a:cxn ang="0">
                      <a:pos x="1139" y="791"/>
                    </a:cxn>
                    <a:cxn ang="0">
                      <a:pos x="107" y="310"/>
                    </a:cxn>
                    <a:cxn ang="0">
                      <a:pos x="80" y="215"/>
                    </a:cxn>
                    <a:cxn ang="0">
                      <a:pos x="103" y="95"/>
                    </a:cxn>
                    <a:cxn ang="0">
                      <a:pos x="217" y="0"/>
                    </a:cxn>
                    <a:cxn ang="0">
                      <a:pos x="156" y="0"/>
                    </a:cxn>
                    <a:cxn ang="0">
                      <a:pos x="156" y="0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  <a:ea typeface="ＭＳ Ｐゴシック"/>
                    <a:cs typeface="Arial" pitchFamily="34" charset="0"/>
                  </a:endParaRPr>
                </a:p>
              </p:txBody>
            </p:sp>
            <p:sp>
              <p:nvSpPr>
                <p:cNvPr id="8223" name="Freeform 31"/>
                <p:cNvSpPr>
                  <a:spLocks noChangeAspect="1"/>
                </p:cNvSpPr>
                <p:nvPr userDrawn="1"/>
              </p:nvSpPr>
              <p:spPr bwMode="auto">
                <a:xfrm>
                  <a:off x="106" y="3771"/>
                  <a:ext cx="80" cy="167"/>
                </a:xfrm>
                <a:custGeom>
                  <a:avLst/>
                  <a:gdLst/>
                  <a:ahLst/>
                  <a:cxnLst>
                    <a:cxn ang="0">
                      <a:pos x="116" y="0"/>
                    </a:cxn>
                    <a:cxn ang="0">
                      <a:pos x="19" y="106"/>
                    </a:cxn>
                    <a:cxn ang="0">
                      <a:pos x="0" y="230"/>
                    </a:cxn>
                    <a:cxn ang="0">
                      <a:pos x="33" y="314"/>
                    </a:cxn>
                    <a:cxn ang="0">
                      <a:pos x="94" y="335"/>
                    </a:cxn>
                    <a:cxn ang="0">
                      <a:pos x="76" y="154"/>
                    </a:cxn>
                    <a:cxn ang="0">
                      <a:pos x="160" y="17"/>
                    </a:cxn>
                    <a:cxn ang="0">
                      <a:pos x="116" y="0"/>
                    </a:cxn>
                    <a:cxn ang="0">
                      <a:pos x="116" y="0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  <a:ea typeface="ＭＳ Ｐゴシック"/>
                    <a:cs typeface="Arial" pitchFamily="34" charset="0"/>
                  </a:endParaRPr>
                </a:p>
              </p:txBody>
            </p:sp>
            <p:sp>
              <p:nvSpPr>
                <p:cNvPr id="8224" name="Freeform 32"/>
                <p:cNvSpPr>
                  <a:spLocks noChangeAspect="1"/>
                </p:cNvSpPr>
                <p:nvPr userDrawn="1"/>
              </p:nvSpPr>
              <p:spPr bwMode="auto">
                <a:xfrm>
                  <a:off x="450" y="3490"/>
                  <a:ext cx="322" cy="595"/>
                </a:xfrm>
                <a:custGeom>
                  <a:avLst/>
                  <a:gdLst/>
                  <a:ahLst/>
                  <a:cxnLst>
                    <a:cxn ang="0">
                      <a:pos x="218" y="896"/>
                    </a:cxn>
                    <a:cxn ang="0">
                      <a:pos x="0" y="124"/>
                    </a:cxn>
                    <a:cxn ang="0">
                      <a:pos x="81" y="38"/>
                    </a:cxn>
                    <a:cxn ang="0">
                      <a:pos x="258" y="0"/>
                    </a:cxn>
                    <a:cxn ang="0">
                      <a:pos x="399" y="57"/>
                    </a:cxn>
                    <a:cxn ang="0">
                      <a:pos x="642" y="1188"/>
                    </a:cxn>
                    <a:cxn ang="0">
                      <a:pos x="555" y="1091"/>
                    </a:cxn>
                    <a:cxn ang="0">
                      <a:pos x="355" y="97"/>
                    </a:cxn>
                    <a:cxn ang="0">
                      <a:pos x="226" y="61"/>
                    </a:cxn>
                    <a:cxn ang="0">
                      <a:pos x="119" y="74"/>
                    </a:cxn>
                    <a:cxn ang="0">
                      <a:pos x="76" y="141"/>
                    </a:cxn>
                    <a:cxn ang="0">
                      <a:pos x="306" y="924"/>
                    </a:cxn>
                    <a:cxn ang="0">
                      <a:pos x="218" y="896"/>
                    </a:cxn>
                    <a:cxn ang="0">
                      <a:pos x="218" y="896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  <a:ea typeface="ＭＳ Ｐゴシック"/>
                    <a:cs typeface="Arial" pitchFamily="34" charset="0"/>
                  </a:endParaRPr>
                </a:p>
              </p:txBody>
            </p:sp>
            <p:sp>
              <p:nvSpPr>
                <p:cNvPr id="8225" name="Freeform 33"/>
                <p:cNvSpPr>
                  <a:spLocks noChangeAspect="1"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/>
                  <a:ahLst/>
                  <a:cxnLst>
                    <a:cxn ang="0">
                      <a:pos x="0" y="27"/>
                    </a:cxn>
                    <a:cxn ang="0">
                      <a:pos x="76" y="194"/>
                    </a:cxn>
                    <a:cxn ang="0">
                      <a:pos x="113" y="318"/>
                    </a:cxn>
                    <a:cxn ang="0">
                      <a:pos x="116" y="504"/>
                    </a:cxn>
                    <a:cxn ang="0">
                      <a:pos x="192" y="504"/>
                    </a:cxn>
                    <a:cxn ang="0">
                      <a:pos x="187" y="360"/>
                    </a:cxn>
                    <a:cxn ang="0">
                      <a:pos x="162" y="208"/>
                    </a:cxn>
                    <a:cxn ang="0">
                      <a:pos x="99" y="59"/>
                    </a:cxn>
                    <a:cxn ang="0">
                      <a:pos x="63" y="0"/>
                    </a:cxn>
                    <a:cxn ang="0">
                      <a:pos x="0" y="27"/>
                    </a:cxn>
                    <a:cxn ang="0">
                      <a:pos x="0" y="27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  <a:ea typeface="ＭＳ Ｐゴシック"/>
                    <a:cs typeface="Arial" pitchFamily="34" charset="0"/>
                  </a:endParaRPr>
                </a:p>
              </p:txBody>
            </p:sp>
            <p:sp>
              <p:nvSpPr>
                <p:cNvPr id="8226" name="Freeform 34"/>
                <p:cNvSpPr>
                  <a:spLocks noChangeAspect="1"/>
                </p:cNvSpPr>
                <p:nvPr userDrawn="1"/>
              </p:nvSpPr>
              <p:spPr bwMode="auto">
                <a:xfrm>
                  <a:off x="329" y="3630"/>
                  <a:ext cx="194" cy="135"/>
                </a:xfrm>
                <a:custGeom>
                  <a:avLst/>
                  <a:gdLst/>
                  <a:ahLst/>
                  <a:cxnLst>
                    <a:cxn ang="0">
                      <a:pos x="297" y="0"/>
                    </a:cxn>
                    <a:cxn ang="0">
                      <a:pos x="257" y="17"/>
                    </a:cxn>
                    <a:cxn ang="0">
                      <a:pos x="253" y="66"/>
                    </a:cxn>
                    <a:cxn ang="0">
                      <a:pos x="0" y="169"/>
                    </a:cxn>
                    <a:cxn ang="0">
                      <a:pos x="0" y="222"/>
                    </a:cxn>
                    <a:cxn ang="0">
                      <a:pos x="284" y="226"/>
                    </a:cxn>
                    <a:cxn ang="0">
                      <a:pos x="320" y="269"/>
                    </a:cxn>
                    <a:cxn ang="0">
                      <a:pos x="390" y="266"/>
                    </a:cxn>
                    <a:cxn ang="0">
                      <a:pos x="383" y="190"/>
                    </a:cxn>
                    <a:cxn ang="0">
                      <a:pos x="116" y="176"/>
                    </a:cxn>
                    <a:cxn ang="0">
                      <a:pos x="333" y="89"/>
                    </a:cxn>
                    <a:cxn ang="0">
                      <a:pos x="297" y="0"/>
                    </a:cxn>
                    <a:cxn ang="0">
                      <a:pos x="297" y="0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  <a:ea typeface="ＭＳ Ｐゴシック"/>
                    <a:cs typeface="Arial" pitchFamily="34" charset="0"/>
                  </a:endParaRPr>
                </a:p>
              </p:txBody>
            </p:sp>
            <p:sp>
              <p:nvSpPr>
                <p:cNvPr id="8227" name="Freeform 35"/>
                <p:cNvSpPr>
                  <a:spLocks noChangeAspect="1"/>
                </p:cNvSpPr>
                <p:nvPr userDrawn="1"/>
              </p:nvSpPr>
              <p:spPr bwMode="auto">
                <a:xfrm>
                  <a:off x="658" y="3538"/>
                  <a:ext cx="471" cy="211"/>
                </a:xfrm>
                <a:custGeom>
                  <a:avLst/>
                  <a:gdLst/>
                  <a:ahLst/>
                  <a:cxnLst>
                    <a:cxn ang="0">
                      <a:pos x="0" y="131"/>
                    </a:cxn>
                    <a:cxn ang="0">
                      <a:pos x="863" y="0"/>
                    </a:cxn>
                    <a:cxn ang="0">
                      <a:pos x="926" y="78"/>
                    </a:cxn>
                    <a:cxn ang="0">
                      <a:pos x="941" y="181"/>
                    </a:cxn>
                    <a:cxn ang="0">
                      <a:pos x="903" y="282"/>
                    </a:cxn>
                    <a:cxn ang="0">
                      <a:pos x="57" y="424"/>
                    </a:cxn>
                    <a:cxn ang="0">
                      <a:pos x="53" y="384"/>
                    </a:cxn>
                    <a:cxn ang="0">
                      <a:pos x="863" y="242"/>
                    </a:cxn>
                    <a:cxn ang="0">
                      <a:pos x="893" y="145"/>
                    </a:cxn>
                    <a:cxn ang="0">
                      <a:pos x="840" y="57"/>
                    </a:cxn>
                    <a:cxn ang="0">
                      <a:pos x="0" y="185"/>
                    </a:cxn>
                    <a:cxn ang="0">
                      <a:pos x="0" y="131"/>
                    </a:cxn>
                    <a:cxn ang="0">
                      <a:pos x="0" y="131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  <a:ea typeface="ＭＳ Ｐゴシック"/>
                    <a:cs typeface="Arial" pitchFamily="34" charset="0"/>
                  </a:endParaRPr>
                </a:p>
              </p:txBody>
            </p:sp>
            <p:sp>
              <p:nvSpPr>
                <p:cNvPr id="8228" name="Freeform 36"/>
                <p:cNvSpPr>
                  <a:spLocks noChangeAspect="1"/>
                </p:cNvSpPr>
                <p:nvPr userDrawn="1"/>
              </p:nvSpPr>
              <p:spPr bwMode="auto">
                <a:xfrm>
                  <a:off x="716" y="3605"/>
                  <a:ext cx="245" cy="87"/>
                </a:xfrm>
                <a:custGeom>
                  <a:avLst/>
                  <a:gdLst/>
                  <a:ahLst/>
                  <a:cxnLst>
                    <a:cxn ang="0">
                      <a:pos x="0" y="126"/>
                    </a:cxn>
                    <a:cxn ang="0">
                      <a:pos x="66" y="173"/>
                    </a:cxn>
                    <a:cxn ang="0">
                      <a:pos x="222" y="166"/>
                    </a:cxn>
                    <a:cxn ang="0">
                      <a:pos x="418" y="116"/>
                    </a:cxn>
                    <a:cxn ang="0">
                      <a:pos x="488" y="42"/>
                    </a:cxn>
                    <a:cxn ang="0">
                      <a:pos x="443" y="2"/>
                    </a:cxn>
                    <a:cxn ang="0">
                      <a:pos x="253" y="0"/>
                    </a:cxn>
                    <a:cxn ang="0">
                      <a:pos x="110" y="12"/>
                    </a:cxn>
                    <a:cxn ang="0">
                      <a:pos x="15" y="76"/>
                    </a:cxn>
                    <a:cxn ang="0">
                      <a:pos x="112" y="95"/>
                    </a:cxn>
                    <a:cxn ang="0">
                      <a:pos x="275" y="53"/>
                    </a:cxn>
                    <a:cxn ang="0">
                      <a:pos x="416" y="53"/>
                    </a:cxn>
                    <a:cxn ang="0">
                      <a:pos x="268" y="110"/>
                    </a:cxn>
                    <a:cxn ang="0">
                      <a:pos x="142" y="126"/>
                    </a:cxn>
                    <a:cxn ang="0">
                      <a:pos x="0" y="126"/>
                    </a:cxn>
                    <a:cxn ang="0">
                      <a:pos x="0" y="126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  <a:ea typeface="ＭＳ Ｐゴシック"/>
                    <a:cs typeface="Arial" pitchFamily="34" charset="0"/>
                  </a:endParaRPr>
                </a:p>
              </p:txBody>
            </p:sp>
          </p:grpSp>
        </p:grpSp>
      </p:grpSp>
      <p:grpSp>
        <p:nvGrpSpPr>
          <p:cNvPr id="4103" name="Group 37"/>
          <p:cNvGrpSpPr>
            <a:grpSpLocks/>
          </p:cNvGrpSpPr>
          <p:nvPr/>
        </p:nvGrpSpPr>
        <p:grpSpPr bwMode="auto">
          <a:xfrm>
            <a:off x="8680450" y="1628775"/>
            <a:ext cx="385763" cy="4795838"/>
            <a:chOff x="5468" y="1333"/>
            <a:chExt cx="243" cy="2714"/>
          </a:xfrm>
        </p:grpSpPr>
        <p:sp>
          <p:nvSpPr>
            <p:cNvPr id="8230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8231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</p:grpSp>
      <p:grpSp>
        <p:nvGrpSpPr>
          <p:cNvPr id="60" name="Group 59"/>
          <p:cNvGrpSpPr>
            <a:grpSpLocks noChangeAspect="1"/>
          </p:cNvGrpSpPr>
          <p:nvPr/>
        </p:nvGrpSpPr>
        <p:grpSpPr>
          <a:xfrm>
            <a:off x="8212732" y="414865"/>
            <a:ext cx="1212372" cy="1073944"/>
            <a:chOff x="7907932" y="0"/>
            <a:chExt cx="1616506" cy="1431925"/>
          </a:xfrm>
          <a:scene3d>
            <a:camera prst="orthographicFront">
              <a:rot lat="0" lon="0" rev="0"/>
            </a:camera>
            <a:lightRig rig="threePt" dir="t"/>
          </a:scene3d>
        </p:grpSpPr>
        <p:sp>
          <p:nvSpPr>
            <p:cNvPr id="8194" name="Freeform 2"/>
            <p:cNvSpPr>
              <a:spLocks noChangeAspect="1"/>
            </p:cNvSpPr>
            <p:nvPr/>
          </p:nvSpPr>
          <p:spPr bwMode="auto">
            <a:xfrm rot="18427436">
              <a:off x="8253722" y="-35530"/>
              <a:ext cx="870572" cy="1562152"/>
            </a:xfrm>
            <a:custGeom>
              <a:avLst/>
              <a:gdLst/>
              <a:ahLst/>
              <a:cxnLst>
                <a:cxn ang="0">
                  <a:pos x="2903" y="433"/>
                </a:cxn>
                <a:cxn ang="0">
                  <a:pos x="2565" y="80"/>
                </a:cxn>
                <a:cxn ang="0">
                  <a:pos x="2241" y="0"/>
                </a:cxn>
                <a:cxn ang="0">
                  <a:pos x="110" y="2811"/>
                </a:cxn>
                <a:cxn ang="0">
                  <a:pos x="110" y="3228"/>
                </a:cxn>
                <a:cxn ang="0">
                  <a:pos x="0" y="3631"/>
                </a:cxn>
                <a:cxn ang="0">
                  <a:pos x="72" y="3686"/>
                </a:cxn>
                <a:cxn ang="0">
                  <a:pos x="441" y="3355"/>
                </a:cxn>
                <a:cxn ang="0">
                  <a:pos x="740" y="3228"/>
                </a:cxn>
                <a:cxn ang="0">
                  <a:pos x="2903" y="433"/>
                </a:cxn>
                <a:cxn ang="0">
                  <a:pos x="2903" y="433"/>
                </a:cxn>
              </a:cxnLst>
              <a:rect l="0" t="0" r="r" b="b"/>
              <a:pathLst>
                <a:path w="2903" h="3686">
                  <a:moveTo>
                    <a:pt x="2903" y="433"/>
                  </a:moveTo>
                  <a:lnTo>
                    <a:pt x="2565" y="80"/>
                  </a:lnTo>
                  <a:lnTo>
                    <a:pt x="2241" y="0"/>
                  </a:lnTo>
                  <a:lnTo>
                    <a:pt x="110" y="2811"/>
                  </a:lnTo>
                  <a:lnTo>
                    <a:pt x="110" y="3228"/>
                  </a:lnTo>
                  <a:lnTo>
                    <a:pt x="0" y="3631"/>
                  </a:lnTo>
                  <a:lnTo>
                    <a:pt x="72" y="3686"/>
                  </a:lnTo>
                  <a:lnTo>
                    <a:pt x="441" y="3355"/>
                  </a:lnTo>
                  <a:lnTo>
                    <a:pt x="740" y="3228"/>
                  </a:lnTo>
                  <a:lnTo>
                    <a:pt x="2903" y="433"/>
                  </a:lnTo>
                  <a:lnTo>
                    <a:pt x="2903" y="43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8200" name="Freeform 8"/>
            <p:cNvSpPr>
              <a:spLocks noChangeAspect="1"/>
            </p:cNvSpPr>
            <p:nvPr/>
          </p:nvSpPr>
          <p:spPr bwMode="auto">
            <a:xfrm rot="18427436">
              <a:off x="8302127" y="-39735"/>
              <a:ext cx="872951" cy="1571670"/>
            </a:xfrm>
            <a:custGeom>
              <a:avLst/>
              <a:gdLst/>
              <a:ahLst/>
              <a:cxnLst>
                <a:cxn ang="0">
                  <a:pos x="2293" y="0"/>
                </a:cxn>
                <a:cxn ang="0">
                  <a:pos x="130" y="2835"/>
                </a:cxn>
                <a:cxn ang="0">
                  <a:pos x="131" y="3201"/>
                </a:cxn>
                <a:cxn ang="0">
                  <a:pos x="0" y="3633"/>
                </a:cxn>
                <a:cxn ang="0">
                  <a:pos x="50" y="3703"/>
                </a:cxn>
                <a:cxn ang="0">
                  <a:pos x="422" y="3352"/>
                </a:cxn>
                <a:cxn ang="0">
                  <a:pos x="763" y="3220"/>
                </a:cxn>
                <a:cxn ang="0">
                  <a:pos x="2911" y="428"/>
                </a:cxn>
                <a:cxn ang="0">
                  <a:pos x="2589" y="96"/>
                </a:cxn>
                <a:cxn ang="0">
                  <a:pos x="2293" y="0"/>
                </a:cxn>
                <a:cxn ang="0">
                  <a:pos x="2293" y="0"/>
                </a:cxn>
              </a:cxnLst>
              <a:rect l="0" t="0" r="r" b="b"/>
              <a:pathLst>
                <a:path w="2911" h="3703">
                  <a:moveTo>
                    <a:pt x="2293" y="0"/>
                  </a:moveTo>
                  <a:lnTo>
                    <a:pt x="130" y="2835"/>
                  </a:lnTo>
                  <a:lnTo>
                    <a:pt x="131" y="3201"/>
                  </a:lnTo>
                  <a:lnTo>
                    <a:pt x="0" y="3633"/>
                  </a:lnTo>
                  <a:lnTo>
                    <a:pt x="50" y="3703"/>
                  </a:lnTo>
                  <a:lnTo>
                    <a:pt x="422" y="3352"/>
                  </a:lnTo>
                  <a:lnTo>
                    <a:pt x="763" y="3220"/>
                  </a:lnTo>
                  <a:lnTo>
                    <a:pt x="2911" y="428"/>
                  </a:lnTo>
                  <a:lnTo>
                    <a:pt x="2589" y="96"/>
                  </a:lnTo>
                  <a:lnTo>
                    <a:pt x="2293" y="0"/>
                  </a:lnTo>
                  <a:lnTo>
                    <a:pt x="2293" y="0"/>
                  </a:lnTo>
                  <a:close/>
                </a:path>
              </a:pathLst>
            </a:custGeom>
            <a:solidFill>
              <a:srgbClr val="0000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8201" name="Freeform 9"/>
            <p:cNvSpPr>
              <a:spLocks noChangeAspect="1"/>
            </p:cNvSpPr>
            <p:nvPr/>
          </p:nvSpPr>
          <p:spPr bwMode="auto">
            <a:xfrm rot="18427436">
              <a:off x="8292965" y="120342"/>
              <a:ext cx="768292" cy="1177860"/>
            </a:xfrm>
            <a:custGeom>
              <a:avLst/>
              <a:gdLst/>
              <a:ahLst/>
              <a:cxnLst>
                <a:cxn ang="0">
                  <a:pos x="0" y="2485"/>
                </a:cxn>
                <a:cxn ang="0">
                  <a:pos x="432" y="2553"/>
                </a:cxn>
                <a:cxn ang="0">
                  <a:pos x="736" y="2777"/>
                </a:cxn>
                <a:cxn ang="0">
                  <a:pos x="2561" y="399"/>
                </a:cxn>
                <a:cxn ang="0">
                  <a:pos x="2118" y="82"/>
                </a:cxn>
                <a:cxn ang="0">
                  <a:pos x="1898" y="0"/>
                </a:cxn>
                <a:cxn ang="0">
                  <a:pos x="0" y="2485"/>
                </a:cxn>
                <a:cxn ang="0">
                  <a:pos x="0" y="2485"/>
                </a:cxn>
              </a:cxnLst>
              <a:rect l="0" t="0" r="r" b="b"/>
              <a:pathLst>
                <a:path w="2561" h="2777">
                  <a:moveTo>
                    <a:pt x="0" y="2485"/>
                  </a:moveTo>
                  <a:lnTo>
                    <a:pt x="432" y="2553"/>
                  </a:lnTo>
                  <a:lnTo>
                    <a:pt x="736" y="2777"/>
                  </a:lnTo>
                  <a:lnTo>
                    <a:pt x="2561" y="399"/>
                  </a:lnTo>
                  <a:lnTo>
                    <a:pt x="2118" y="82"/>
                  </a:lnTo>
                  <a:lnTo>
                    <a:pt x="1898" y="0"/>
                  </a:lnTo>
                  <a:lnTo>
                    <a:pt x="0" y="2485"/>
                  </a:lnTo>
                  <a:lnTo>
                    <a:pt x="0" y="248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grpSp>
          <p:nvGrpSpPr>
            <p:cNvPr id="8232" name="Group 40"/>
            <p:cNvGrpSpPr>
              <a:grpSpLocks noChangeAspect="1"/>
            </p:cNvGrpSpPr>
            <p:nvPr/>
          </p:nvGrpSpPr>
          <p:grpSpPr bwMode="auto">
            <a:xfrm>
              <a:off x="7924800" y="0"/>
              <a:ext cx="1599034" cy="1431925"/>
              <a:chOff x="4610" y="57"/>
              <a:chExt cx="1344" cy="1204"/>
            </a:xfrm>
          </p:grpSpPr>
          <p:grpSp>
            <p:nvGrpSpPr>
              <p:cNvPr id="8233" name="Group 41"/>
              <p:cNvGrpSpPr>
                <a:grpSpLocks noChangeAspect="1"/>
              </p:cNvGrpSpPr>
              <p:nvPr/>
            </p:nvGrpSpPr>
            <p:grpSpPr bwMode="auto">
              <a:xfrm>
                <a:off x="4610" y="57"/>
                <a:ext cx="1344" cy="1204"/>
                <a:chOff x="4610" y="57"/>
                <a:chExt cx="1344" cy="1204"/>
              </a:xfrm>
            </p:grpSpPr>
            <p:sp>
              <p:nvSpPr>
                <p:cNvPr id="8234" name="Freeform 42"/>
                <p:cNvSpPr>
                  <a:spLocks noChangeAspect="1"/>
                </p:cNvSpPr>
                <p:nvPr/>
              </p:nvSpPr>
              <p:spPr bwMode="auto">
                <a:xfrm rot="-3172564">
                  <a:off x="5430" y="1086"/>
                  <a:ext cx="62" cy="288"/>
                </a:xfrm>
                <a:custGeom>
                  <a:avLst/>
                  <a:gdLst/>
                  <a:ahLst/>
                  <a:cxnLst>
                    <a:cxn ang="0">
                      <a:pos x="123" y="9"/>
                    </a:cxn>
                    <a:cxn ang="0">
                      <a:pos x="131" y="342"/>
                    </a:cxn>
                    <a:cxn ang="0">
                      <a:pos x="0" y="806"/>
                    </a:cxn>
                    <a:cxn ang="0">
                      <a:pos x="79" y="789"/>
                    </a:cxn>
                    <a:cxn ang="0">
                      <a:pos x="218" y="376"/>
                    </a:cxn>
                    <a:cxn ang="0">
                      <a:pos x="245" y="0"/>
                    </a:cxn>
                    <a:cxn ang="0">
                      <a:pos x="123" y="9"/>
                    </a:cxn>
                    <a:cxn ang="0">
                      <a:pos x="123" y="9"/>
                    </a:cxn>
                  </a:cxnLst>
                  <a:rect l="0" t="0" r="r" b="b"/>
                  <a:pathLst>
                    <a:path w="245" h="806">
                      <a:moveTo>
                        <a:pt x="123" y="9"/>
                      </a:moveTo>
                      <a:lnTo>
                        <a:pt x="131" y="342"/>
                      </a:lnTo>
                      <a:lnTo>
                        <a:pt x="0" y="806"/>
                      </a:lnTo>
                      <a:lnTo>
                        <a:pt x="79" y="789"/>
                      </a:lnTo>
                      <a:lnTo>
                        <a:pt x="218" y="376"/>
                      </a:lnTo>
                      <a:lnTo>
                        <a:pt x="245" y="0"/>
                      </a:lnTo>
                      <a:lnTo>
                        <a:pt x="123" y="9"/>
                      </a:lnTo>
                      <a:lnTo>
                        <a:pt x="123" y="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  <a:ea typeface="ＭＳ Ｐゴシック"/>
                    <a:cs typeface="Arial" pitchFamily="34" charset="0"/>
                  </a:endParaRPr>
                </a:p>
              </p:txBody>
            </p:sp>
            <p:grpSp>
              <p:nvGrpSpPr>
                <p:cNvPr id="8235" name="Group 43"/>
                <p:cNvGrpSpPr>
                  <a:grpSpLocks noChangeAspect="1"/>
                </p:cNvGrpSpPr>
                <p:nvPr/>
              </p:nvGrpSpPr>
              <p:grpSpPr bwMode="auto">
                <a:xfrm>
                  <a:off x="4610" y="57"/>
                  <a:ext cx="1344" cy="985"/>
                  <a:chOff x="4610" y="57"/>
                  <a:chExt cx="1344" cy="985"/>
                </a:xfrm>
              </p:grpSpPr>
              <p:sp>
                <p:nvSpPr>
                  <p:cNvPr id="8236" name="Freeform 44"/>
                  <p:cNvSpPr>
                    <a:spLocks noChangeAspect="1"/>
                  </p:cNvSpPr>
                  <p:nvPr/>
                </p:nvSpPr>
                <p:spPr bwMode="auto">
                  <a:xfrm rot="-3172564">
                    <a:off x="4966" y="71"/>
                    <a:ext cx="153" cy="125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298" y="184"/>
                      </a:cxn>
                      <a:cxn ang="0">
                        <a:pos x="500" y="349"/>
                      </a:cxn>
                      <a:cxn ang="0">
                        <a:pos x="604" y="140"/>
                      </a:cxn>
                      <a:cxn ang="0">
                        <a:pos x="359" y="9"/>
                      </a:cxn>
                      <a:cxn ang="0">
                        <a:pos x="464" y="184"/>
                      </a:cxn>
                      <a:cxn ang="0">
                        <a:pos x="131" y="17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604" h="349">
                        <a:moveTo>
                          <a:pt x="0" y="0"/>
                        </a:moveTo>
                        <a:lnTo>
                          <a:pt x="298" y="184"/>
                        </a:lnTo>
                        <a:lnTo>
                          <a:pt x="500" y="349"/>
                        </a:lnTo>
                        <a:lnTo>
                          <a:pt x="604" y="140"/>
                        </a:lnTo>
                        <a:lnTo>
                          <a:pt x="359" y="9"/>
                        </a:lnTo>
                        <a:lnTo>
                          <a:pt x="464" y="184"/>
                        </a:lnTo>
                        <a:lnTo>
                          <a:pt x="131" y="17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solidFill>
                        <a:srgbClr val="000000"/>
                      </a:solidFill>
                      <a:ea typeface="ＭＳ Ｐゴシック"/>
                      <a:cs typeface="Arial" pitchFamily="34" charset="0"/>
                    </a:endParaRPr>
                  </a:p>
                </p:txBody>
              </p:sp>
              <p:sp>
                <p:nvSpPr>
                  <p:cNvPr id="8237" name="Freeform 45"/>
                  <p:cNvSpPr>
                    <a:spLocks noChangeAspect="1"/>
                  </p:cNvSpPr>
                  <p:nvPr/>
                </p:nvSpPr>
                <p:spPr bwMode="auto">
                  <a:xfrm rot="-3172564">
                    <a:off x="5048" y="332"/>
                    <a:ext cx="269" cy="438"/>
                  </a:xfrm>
                  <a:custGeom>
                    <a:avLst/>
                    <a:gdLst/>
                    <a:ahLst/>
                    <a:cxnLst>
                      <a:cxn ang="0">
                        <a:pos x="741" y="129"/>
                      </a:cxn>
                      <a:cxn ang="0">
                        <a:pos x="485" y="352"/>
                      </a:cxn>
                      <a:cxn ang="0">
                        <a:pos x="163" y="762"/>
                      </a:cxn>
                      <a:cxn ang="0">
                        <a:pos x="0" y="1101"/>
                      </a:cxn>
                      <a:cxn ang="0">
                        <a:pos x="59" y="1230"/>
                      </a:cxn>
                      <a:cxn ang="0">
                        <a:pos x="262" y="1201"/>
                      </a:cxn>
                      <a:cxn ang="0">
                        <a:pos x="578" y="914"/>
                      </a:cxn>
                      <a:cxn ang="0">
                        <a:pos x="876" y="534"/>
                      </a:cxn>
                      <a:cxn ang="0">
                        <a:pos x="1034" y="270"/>
                      </a:cxn>
                      <a:cxn ang="0">
                        <a:pos x="1064" y="84"/>
                      </a:cxn>
                      <a:cxn ang="0">
                        <a:pos x="977" y="0"/>
                      </a:cxn>
                      <a:cxn ang="0">
                        <a:pos x="836" y="65"/>
                      </a:cxn>
                      <a:cxn ang="0">
                        <a:pos x="969" y="107"/>
                      </a:cxn>
                      <a:cxn ang="0">
                        <a:pos x="876" y="352"/>
                      </a:cxn>
                      <a:cxn ang="0">
                        <a:pos x="690" y="656"/>
                      </a:cxn>
                      <a:cxn ang="0">
                        <a:pos x="350" y="1008"/>
                      </a:cxn>
                      <a:cxn ang="0">
                        <a:pos x="116" y="1114"/>
                      </a:cxn>
                      <a:cxn ang="0">
                        <a:pos x="135" y="943"/>
                      </a:cxn>
                      <a:cxn ang="0">
                        <a:pos x="437" y="504"/>
                      </a:cxn>
                      <a:cxn ang="0">
                        <a:pos x="831" y="118"/>
                      </a:cxn>
                      <a:cxn ang="0">
                        <a:pos x="741" y="129"/>
                      </a:cxn>
                      <a:cxn ang="0">
                        <a:pos x="741" y="129"/>
                      </a:cxn>
                    </a:cxnLst>
                    <a:rect l="0" t="0" r="r" b="b"/>
                    <a:pathLst>
                      <a:path w="1064" h="1230">
                        <a:moveTo>
                          <a:pt x="741" y="129"/>
                        </a:moveTo>
                        <a:lnTo>
                          <a:pt x="485" y="352"/>
                        </a:lnTo>
                        <a:lnTo>
                          <a:pt x="163" y="762"/>
                        </a:lnTo>
                        <a:lnTo>
                          <a:pt x="0" y="1101"/>
                        </a:lnTo>
                        <a:lnTo>
                          <a:pt x="59" y="1230"/>
                        </a:lnTo>
                        <a:lnTo>
                          <a:pt x="262" y="1201"/>
                        </a:lnTo>
                        <a:lnTo>
                          <a:pt x="578" y="914"/>
                        </a:lnTo>
                        <a:lnTo>
                          <a:pt x="876" y="534"/>
                        </a:lnTo>
                        <a:lnTo>
                          <a:pt x="1034" y="270"/>
                        </a:lnTo>
                        <a:lnTo>
                          <a:pt x="1064" y="84"/>
                        </a:lnTo>
                        <a:lnTo>
                          <a:pt x="977" y="0"/>
                        </a:lnTo>
                        <a:lnTo>
                          <a:pt x="836" y="65"/>
                        </a:lnTo>
                        <a:lnTo>
                          <a:pt x="969" y="107"/>
                        </a:lnTo>
                        <a:lnTo>
                          <a:pt x="876" y="352"/>
                        </a:lnTo>
                        <a:lnTo>
                          <a:pt x="690" y="656"/>
                        </a:lnTo>
                        <a:lnTo>
                          <a:pt x="350" y="1008"/>
                        </a:lnTo>
                        <a:lnTo>
                          <a:pt x="116" y="1114"/>
                        </a:lnTo>
                        <a:lnTo>
                          <a:pt x="135" y="943"/>
                        </a:lnTo>
                        <a:lnTo>
                          <a:pt x="437" y="504"/>
                        </a:lnTo>
                        <a:lnTo>
                          <a:pt x="831" y="118"/>
                        </a:lnTo>
                        <a:lnTo>
                          <a:pt x="741" y="129"/>
                        </a:lnTo>
                        <a:lnTo>
                          <a:pt x="741" y="129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solidFill>
                        <a:srgbClr val="000000"/>
                      </a:solidFill>
                      <a:ea typeface="ＭＳ Ｐゴシック"/>
                      <a:cs typeface="Arial" pitchFamily="34" charset="0"/>
                    </a:endParaRPr>
                  </a:p>
                </p:txBody>
              </p:sp>
              <p:sp>
                <p:nvSpPr>
                  <p:cNvPr id="8238" name="Freeform 46"/>
                  <p:cNvSpPr>
                    <a:spLocks noChangeAspect="1"/>
                  </p:cNvSpPr>
                  <p:nvPr/>
                </p:nvSpPr>
                <p:spPr bwMode="auto">
                  <a:xfrm rot="-3172564">
                    <a:off x="4858" y="182"/>
                    <a:ext cx="505" cy="898"/>
                  </a:xfrm>
                  <a:custGeom>
                    <a:avLst/>
                    <a:gdLst/>
                    <a:ahLst/>
                    <a:cxnLst>
                      <a:cxn ang="0">
                        <a:pos x="1941" y="0"/>
                      </a:cxn>
                      <a:cxn ang="0">
                        <a:pos x="0" y="2521"/>
                      </a:cxn>
                      <a:cxn ang="0">
                        <a:pos x="192" y="2450"/>
                      </a:cxn>
                      <a:cxn ang="0">
                        <a:pos x="2002" y="61"/>
                      </a:cxn>
                      <a:cxn ang="0">
                        <a:pos x="1941" y="0"/>
                      </a:cxn>
                      <a:cxn ang="0">
                        <a:pos x="1941" y="0"/>
                      </a:cxn>
                    </a:cxnLst>
                    <a:rect l="0" t="0" r="r" b="b"/>
                    <a:pathLst>
                      <a:path w="2002" h="2521">
                        <a:moveTo>
                          <a:pt x="1941" y="0"/>
                        </a:moveTo>
                        <a:lnTo>
                          <a:pt x="0" y="2521"/>
                        </a:lnTo>
                        <a:lnTo>
                          <a:pt x="192" y="2450"/>
                        </a:lnTo>
                        <a:lnTo>
                          <a:pt x="2002" y="61"/>
                        </a:lnTo>
                        <a:lnTo>
                          <a:pt x="1941" y="0"/>
                        </a:lnTo>
                        <a:lnTo>
                          <a:pt x="1941" y="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solidFill>
                        <a:srgbClr val="000000"/>
                      </a:solidFill>
                      <a:ea typeface="ＭＳ Ｐゴシック"/>
                      <a:cs typeface="Arial" pitchFamily="34" charset="0"/>
                    </a:endParaRPr>
                  </a:p>
                </p:txBody>
              </p:sp>
              <p:sp>
                <p:nvSpPr>
                  <p:cNvPr id="8239" name="Freeform 47"/>
                  <p:cNvSpPr>
                    <a:spLocks noChangeAspect="1"/>
                  </p:cNvSpPr>
                  <p:nvPr/>
                </p:nvSpPr>
                <p:spPr bwMode="auto">
                  <a:xfrm rot="-3172564">
                    <a:off x="4903" y="-19"/>
                    <a:ext cx="758" cy="1344"/>
                  </a:xfrm>
                  <a:custGeom>
                    <a:avLst/>
                    <a:gdLst/>
                    <a:ahLst/>
                    <a:cxnLst>
                      <a:cxn ang="0">
                        <a:pos x="95" y="2844"/>
                      </a:cxn>
                      <a:cxn ang="0">
                        <a:pos x="394" y="2834"/>
                      </a:cxn>
                      <a:cxn ang="0">
                        <a:pos x="821" y="3009"/>
                      </a:cxn>
                      <a:cxn ang="0">
                        <a:pos x="681" y="2817"/>
                      </a:cxn>
                      <a:cxn ang="0">
                        <a:pos x="367" y="2703"/>
                      </a:cxn>
                      <a:cxn ang="0">
                        <a:pos x="637" y="2720"/>
                      </a:cxn>
                      <a:cxn ang="0">
                        <a:pos x="979" y="2870"/>
                      </a:cxn>
                      <a:cxn ang="0">
                        <a:pos x="2859" y="420"/>
                      </a:cxn>
                      <a:cxn ang="0">
                        <a:pos x="2578" y="148"/>
                      </a:cxn>
                      <a:cxn ang="0">
                        <a:pos x="2308" y="0"/>
                      </a:cxn>
                      <a:cxn ang="0">
                        <a:pos x="2692" y="78"/>
                      </a:cxn>
                      <a:cxn ang="0">
                        <a:pos x="3007" y="428"/>
                      </a:cxn>
                      <a:cxn ang="0">
                        <a:pos x="831" y="3273"/>
                      </a:cxn>
                      <a:cxn ang="0">
                        <a:pos x="481" y="3412"/>
                      </a:cxn>
                      <a:cxn ang="0">
                        <a:pos x="105" y="3771"/>
                      </a:cxn>
                      <a:cxn ang="0">
                        <a:pos x="0" y="3667"/>
                      </a:cxn>
                      <a:cxn ang="0">
                        <a:pos x="131" y="3631"/>
                      </a:cxn>
                      <a:cxn ang="0">
                        <a:pos x="376" y="3385"/>
                      </a:cxn>
                      <a:cxn ang="0">
                        <a:pos x="165" y="3273"/>
                      </a:cxn>
                      <a:cxn ang="0">
                        <a:pos x="165" y="3176"/>
                      </a:cxn>
                      <a:cxn ang="0">
                        <a:pos x="411" y="3298"/>
                      </a:cxn>
                      <a:cxn ang="0">
                        <a:pos x="411" y="3186"/>
                      </a:cxn>
                      <a:cxn ang="0">
                        <a:pos x="603" y="3220"/>
                      </a:cxn>
                      <a:cxn ang="0">
                        <a:pos x="428" y="3079"/>
                      </a:cxn>
                      <a:cxn ang="0">
                        <a:pos x="629" y="3062"/>
                      </a:cxn>
                      <a:cxn ang="0">
                        <a:pos x="95" y="2844"/>
                      </a:cxn>
                      <a:cxn ang="0">
                        <a:pos x="95" y="2844"/>
                      </a:cxn>
                    </a:cxnLst>
                    <a:rect l="0" t="0" r="r" b="b"/>
                    <a:pathLst>
                      <a:path w="3007" h="3771">
                        <a:moveTo>
                          <a:pt x="95" y="2844"/>
                        </a:moveTo>
                        <a:lnTo>
                          <a:pt x="394" y="2834"/>
                        </a:lnTo>
                        <a:lnTo>
                          <a:pt x="821" y="3009"/>
                        </a:lnTo>
                        <a:lnTo>
                          <a:pt x="681" y="2817"/>
                        </a:lnTo>
                        <a:lnTo>
                          <a:pt x="367" y="2703"/>
                        </a:lnTo>
                        <a:lnTo>
                          <a:pt x="637" y="2720"/>
                        </a:lnTo>
                        <a:lnTo>
                          <a:pt x="979" y="2870"/>
                        </a:lnTo>
                        <a:lnTo>
                          <a:pt x="2859" y="420"/>
                        </a:lnTo>
                        <a:lnTo>
                          <a:pt x="2578" y="148"/>
                        </a:lnTo>
                        <a:lnTo>
                          <a:pt x="2308" y="0"/>
                        </a:lnTo>
                        <a:lnTo>
                          <a:pt x="2692" y="78"/>
                        </a:lnTo>
                        <a:lnTo>
                          <a:pt x="3007" y="428"/>
                        </a:lnTo>
                        <a:lnTo>
                          <a:pt x="831" y="3273"/>
                        </a:lnTo>
                        <a:lnTo>
                          <a:pt x="481" y="3412"/>
                        </a:lnTo>
                        <a:lnTo>
                          <a:pt x="105" y="3771"/>
                        </a:lnTo>
                        <a:lnTo>
                          <a:pt x="0" y="3667"/>
                        </a:lnTo>
                        <a:lnTo>
                          <a:pt x="131" y="3631"/>
                        </a:lnTo>
                        <a:lnTo>
                          <a:pt x="376" y="3385"/>
                        </a:lnTo>
                        <a:lnTo>
                          <a:pt x="165" y="3273"/>
                        </a:lnTo>
                        <a:lnTo>
                          <a:pt x="165" y="3176"/>
                        </a:lnTo>
                        <a:lnTo>
                          <a:pt x="411" y="3298"/>
                        </a:lnTo>
                        <a:lnTo>
                          <a:pt x="411" y="3186"/>
                        </a:lnTo>
                        <a:lnTo>
                          <a:pt x="603" y="3220"/>
                        </a:lnTo>
                        <a:lnTo>
                          <a:pt x="428" y="3079"/>
                        </a:lnTo>
                        <a:lnTo>
                          <a:pt x="629" y="3062"/>
                        </a:lnTo>
                        <a:lnTo>
                          <a:pt x="95" y="2844"/>
                        </a:lnTo>
                        <a:lnTo>
                          <a:pt x="95" y="2844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solidFill>
                        <a:srgbClr val="000000"/>
                      </a:solidFill>
                      <a:ea typeface="ＭＳ Ｐゴシック"/>
                      <a:cs typeface="Arial" pitchFamily="34" charset="0"/>
                    </a:endParaRPr>
                  </a:p>
                </p:txBody>
              </p:sp>
              <p:sp>
                <p:nvSpPr>
                  <p:cNvPr id="8240" name="Freeform 48"/>
                  <p:cNvSpPr>
                    <a:spLocks noChangeAspect="1"/>
                  </p:cNvSpPr>
                  <p:nvPr/>
                </p:nvSpPr>
                <p:spPr bwMode="auto">
                  <a:xfrm rot="-3172564">
                    <a:off x="5297" y="897"/>
                    <a:ext cx="169" cy="122"/>
                  </a:xfrm>
                  <a:custGeom>
                    <a:avLst/>
                    <a:gdLst/>
                    <a:ahLst/>
                    <a:cxnLst>
                      <a:cxn ang="0">
                        <a:pos x="0" y="80"/>
                      </a:cxn>
                      <a:cxn ang="0">
                        <a:pos x="255" y="106"/>
                      </a:cxn>
                      <a:cxn ang="0">
                        <a:pos x="639" y="342"/>
                      </a:cxn>
                      <a:cxn ang="0">
                        <a:pos x="673" y="289"/>
                      </a:cxn>
                      <a:cxn ang="0">
                        <a:pos x="447" y="114"/>
                      </a:cxn>
                      <a:cxn ang="0">
                        <a:pos x="26" y="0"/>
                      </a:cxn>
                      <a:cxn ang="0">
                        <a:pos x="0" y="80"/>
                      </a:cxn>
                      <a:cxn ang="0">
                        <a:pos x="0" y="80"/>
                      </a:cxn>
                    </a:cxnLst>
                    <a:rect l="0" t="0" r="r" b="b"/>
                    <a:pathLst>
                      <a:path w="673" h="342">
                        <a:moveTo>
                          <a:pt x="0" y="80"/>
                        </a:moveTo>
                        <a:lnTo>
                          <a:pt x="255" y="106"/>
                        </a:lnTo>
                        <a:lnTo>
                          <a:pt x="639" y="342"/>
                        </a:lnTo>
                        <a:lnTo>
                          <a:pt x="673" y="289"/>
                        </a:lnTo>
                        <a:lnTo>
                          <a:pt x="447" y="114"/>
                        </a:lnTo>
                        <a:lnTo>
                          <a:pt x="26" y="0"/>
                        </a:lnTo>
                        <a:lnTo>
                          <a:pt x="0" y="80"/>
                        </a:lnTo>
                        <a:lnTo>
                          <a:pt x="0" y="80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solidFill>
                        <a:srgbClr val="000000"/>
                      </a:solidFill>
                      <a:ea typeface="ＭＳ Ｐゴシック"/>
                      <a:cs typeface="Arial" pitchFamily="34" charset="0"/>
                    </a:endParaRPr>
                  </a:p>
                </p:txBody>
              </p:sp>
              <p:sp>
                <p:nvSpPr>
                  <p:cNvPr id="8241" name="Freeform 49"/>
                  <p:cNvSpPr>
                    <a:spLocks noChangeAspect="1"/>
                  </p:cNvSpPr>
                  <p:nvPr/>
                </p:nvSpPr>
                <p:spPr bwMode="auto">
                  <a:xfrm rot="-3172564">
                    <a:off x="5253" y="806"/>
                    <a:ext cx="181" cy="144"/>
                  </a:xfrm>
                  <a:custGeom>
                    <a:avLst/>
                    <a:gdLst/>
                    <a:ahLst/>
                    <a:cxnLst>
                      <a:cxn ang="0">
                        <a:pos x="0" y="78"/>
                      </a:cxn>
                      <a:cxn ang="0">
                        <a:pos x="340" y="148"/>
                      </a:cxn>
                      <a:cxn ang="0">
                        <a:pos x="638" y="403"/>
                      </a:cxn>
                      <a:cxn ang="0">
                        <a:pos x="716" y="296"/>
                      </a:cxn>
                      <a:cxn ang="0">
                        <a:pos x="420" y="114"/>
                      </a:cxn>
                      <a:cxn ang="0">
                        <a:pos x="70" y="0"/>
                      </a:cxn>
                      <a:cxn ang="0">
                        <a:pos x="0" y="78"/>
                      </a:cxn>
                      <a:cxn ang="0">
                        <a:pos x="0" y="78"/>
                      </a:cxn>
                    </a:cxnLst>
                    <a:rect l="0" t="0" r="r" b="b"/>
                    <a:pathLst>
                      <a:path w="716" h="403">
                        <a:moveTo>
                          <a:pt x="0" y="78"/>
                        </a:moveTo>
                        <a:lnTo>
                          <a:pt x="340" y="148"/>
                        </a:lnTo>
                        <a:lnTo>
                          <a:pt x="638" y="403"/>
                        </a:lnTo>
                        <a:lnTo>
                          <a:pt x="716" y="296"/>
                        </a:lnTo>
                        <a:lnTo>
                          <a:pt x="420" y="114"/>
                        </a:lnTo>
                        <a:lnTo>
                          <a:pt x="70" y="0"/>
                        </a:lnTo>
                        <a:lnTo>
                          <a:pt x="0" y="78"/>
                        </a:lnTo>
                        <a:lnTo>
                          <a:pt x="0" y="78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solidFill>
                        <a:srgbClr val="000000"/>
                      </a:solidFill>
                      <a:ea typeface="ＭＳ Ｐゴシック"/>
                      <a:cs typeface="Arial" pitchFamily="34" charset="0"/>
                    </a:endParaRPr>
                  </a:p>
                </p:txBody>
              </p:sp>
              <p:sp>
                <p:nvSpPr>
                  <p:cNvPr id="8242" name="Freeform 50"/>
                  <p:cNvSpPr>
                    <a:spLocks noChangeAspect="1"/>
                  </p:cNvSpPr>
                  <p:nvPr/>
                </p:nvSpPr>
                <p:spPr bwMode="auto">
                  <a:xfrm rot="-3172564">
                    <a:off x="4985" y="210"/>
                    <a:ext cx="181" cy="147"/>
                  </a:xfrm>
                  <a:custGeom>
                    <a:avLst/>
                    <a:gdLst/>
                    <a:ahLst/>
                    <a:cxnLst>
                      <a:cxn ang="0">
                        <a:pos x="0" y="78"/>
                      </a:cxn>
                      <a:cxn ang="0">
                        <a:pos x="316" y="139"/>
                      </a:cxn>
                      <a:cxn ang="0">
                        <a:pos x="649" y="411"/>
                      </a:cxn>
                      <a:cxn ang="0">
                        <a:pos x="717" y="314"/>
                      </a:cxn>
                      <a:cxn ang="0">
                        <a:pos x="394" y="87"/>
                      </a:cxn>
                      <a:cxn ang="0">
                        <a:pos x="54" y="0"/>
                      </a:cxn>
                      <a:cxn ang="0">
                        <a:pos x="0" y="78"/>
                      </a:cxn>
                      <a:cxn ang="0">
                        <a:pos x="0" y="78"/>
                      </a:cxn>
                    </a:cxnLst>
                    <a:rect l="0" t="0" r="r" b="b"/>
                    <a:pathLst>
                      <a:path w="717" h="411">
                        <a:moveTo>
                          <a:pt x="0" y="78"/>
                        </a:moveTo>
                        <a:lnTo>
                          <a:pt x="316" y="139"/>
                        </a:lnTo>
                        <a:lnTo>
                          <a:pt x="649" y="411"/>
                        </a:lnTo>
                        <a:lnTo>
                          <a:pt x="717" y="314"/>
                        </a:lnTo>
                        <a:lnTo>
                          <a:pt x="394" y="87"/>
                        </a:lnTo>
                        <a:lnTo>
                          <a:pt x="54" y="0"/>
                        </a:lnTo>
                        <a:lnTo>
                          <a:pt x="0" y="78"/>
                        </a:lnTo>
                        <a:lnTo>
                          <a:pt x="0" y="78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solidFill>
                        <a:srgbClr val="000000"/>
                      </a:solidFill>
                      <a:ea typeface="ＭＳ Ｐゴシック"/>
                      <a:cs typeface="Arial" pitchFamily="34" charset="0"/>
                    </a:endParaRPr>
                  </a:p>
                </p:txBody>
              </p:sp>
              <p:sp>
                <p:nvSpPr>
                  <p:cNvPr id="8243" name="Freeform 51"/>
                  <p:cNvSpPr>
                    <a:spLocks noChangeAspect="1"/>
                  </p:cNvSpPr>
                  <p:nvPr/>
                </p:nvSpPr>
                <p:spPr bwMode="auto">
                  <a:xfrm rot="-3172564">
                    <a:off x="4948" y="142"/>
                    <a:ext cx="179" cy="138"/>
                  </a:xfrm>
                  <a:custGeom>
                    <a:avLst/>
                    <a:gdLst/>
                    <a:ahLst/>
                    <a:cxnLst>
                      <a:cxn ang="0">
                        <a:pos x="0" y="88"/>
                      </a:cxn>
                      <a:cxn ang="0">
                        <a:pos x="272" y="131"/>
                      </a:cxn>
                      <a:cxn ang="0">
                        <a:pos x="665" y="386"/>
                      </a:cxn>
                      <a:cxn ang="0">
                        <a:pos x="709" y="308"/>
                      </a:cxn>
                      <a:cxn ang="0">
                        <a:pos x="306" y="53"/>
                      </a:cxn>
                      <a:cxn ang="0">
                        <a:pos x="43" y="0"/>
                      </a:cxn>
                      <a:cxn ang="0">
                        <a:pos x="0" y="88"/>
                      </a:cxn>
                      <a:cxn ang="0">
                        <a:pos x="0" y="88"/>
                      </a:cxn>
                    </a:cxnLst>
                    <a:rect l="0" t="0" r="r" b="b"/>
                    <a:pathLst>
                      <a:path w="709" h="386">
                        <a:moveTo>
                          <a:pt x="0" y="88"/>
                        </a:moveTo>
                        <a:lnTo>
                          <a:pt x="272" y="131"/>
                        </a:lnTo>
                        <a:lnTo>
                          <a:pt x="665" y="386"/>
                        </a:lnTo>
                        <a:lnTo>
                          <a:pt x="709" y="308"/>
                        </a:lnTo>
                        <a:lnTo>
                          <a:pt x="306" y="53"/>
                        </a:lnTo>
                        <a:lnTo>
                          <a:pt x="43" y="0"/>
                        </a:lnTo>
                        <a:lnTo>
                          <a:pt x="0" y="88"/>
                        </a:lnTo>
                        <a:lnTo>
                          <a:pt x="0" y="88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solidFill>
                        <a:srgbClr val="000000"/>
                      </a:solidFill>
                      <a:ea typeface="ＭＳ Ｐゴシック"/>
                      <a:cs typeface="Arial" pitchFamily="34" charset="0"/>
                    </a:endParaRPr>
                  </a:p>
                </p:txBody>
              </p:sp>
            </p:grpSp>
          </p:grpSp>
          <p:sp>
            <p:nvSpPr>
              <p:cNvPr id="8244" name="Line 52"/>
              <p:cNvSpPr>
                <a:spLocks noChangeAspect="1" noChangeShapeType="1"/>
              </p:cNvSpPr>
              <p:nvPr/>
            </p:nvSpPr>
            <p:spPr bwMode="auto">
              <a:xfrm>
                <a:off x="4870" y="84"/>
                <a:ext cx="42" cy="96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srgbClr val="000000"/>
                  </a:solidFill>
                  <a:ea typeface="ＭＳ Ｐゴシック"/>
                  <a:cs typeface="Arial" pitchFamily="34" charset="0"/>
                </a:endParaRPr>
              </a:p>
            </p:txBody>
          </p:sp>
        </p:grpSp>
      </p:grpSp>
      <p:pic>
        <p:nvPicPr>
          <p:cNvPr id="4105" name="Picture 56" descr="EIClogo.jp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33338"/>
            <a:ext cx="458788" cy="423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106" name="Group 60"/>
          <p:cNvGrpSpPr>
            <a:grpSpLocks/>
          </p:cNvGrpSpPr>
          <p:nvPr/>
        </p:nvGrpSpPr>
        <p:grpSpPr bwMode="auto">
          <a:xfrm rot="5400000">
            <a:off x="4086225" y="-3660775"/>
            <a:ext cx="431800" cy="8604250"/>
            <a:chOff x="5468" y="1333"/>
            <a:chExt cx="243" cy="2714"/>
          </a:xfrm>
        </p:grpSpPr>
        <p:sp>
          <p:nvSpPr>
            <p:cNvPr id="8253" name="Freeform 61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  <p:sp>
          <p:nvSpPr>
            <p:cNvPr id="8254" name="Freeform 62"/>
            <p:cNvSpPr>
              <a:spLocks/>
            </p:cNvSpPr>
            <p:nvPr userDrawn="1"/>
          </p:nvSpPr>
          <p:spPr bwMode="auto">
            <a:xfrm flipH="1">
              <a:off x="5506" y="1335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FF"/>
                </a:gs>
                <a:gs pos="100000">
                  <a:srgbClr val="FFFFFF"/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a typeface="ＭＳ Ｐゴシック"/>
                <a:cs typeface="Arial" pitchFamily="34" charset="0"/>
              </a:endParaRPr>
            </a:p>
          </p:txBody>
        </p:sp>
      </p:grpSp>
      <p:sp>
        <p:nvSpPr>
          <p:cNvPr id="819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25400"/>
            <a:ext cx="8458200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6" tIns="45716" rIns="91436" bIns="45716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 dirty="0" err="1" smtClean="0"/>
              <a:t>bubu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6383843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7" r:id="rId1"/>
    <p:sldLayoutId id="2147483778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800" b="1" i="1">
          <a:solidFill>
            <a:srgbClr val="0000FF"/>
          </a:solidFill>
          <a:effectLst>
            <a:outerShdw blurRad="38100" dist="38100" dir="2700000" algn="tl">
              <a:srgbClr val="DDDDDD"/>
            </a:outerShdw>
          </a:effectLst>
          <a:latin typeface="+mj-lt"/>
          <a:ea typeface="MS PGothic" pitchFamily="34" charset="-128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800" b="1" i="1">
          <a:solidFill>
            <a:srgbClr val="00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MS PGothic" pitchFamily="34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800" b="1" i="1">
          <a:solidFill>
            <a:srgbClr val="00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MS PGothic" pitchFamily="34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800" b="1" i="1">
          <a:solidFill>
            <a:srgbClr val="00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MS PGothic" pitchFamily="34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800" b="1" i="1">
          <a:solidFill>
            <a:srgbClr val="00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MS PGothic" pitchFamily="34" charset="-128"/>
          <a:cs typeface="ＭＳ Ｐゴシック" charset="-128"/>
        </a:defRPr>
      </a:lvl5pPr>
      <a:lvl6pPr marL="457178"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6pPr>
      <a:lvl7pPr marL="914355"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7pPr>
      <a:lvl8pPr marL="1371533"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8pPr>
      <a:lvl9pPr marL="1828710" algn="l" rtl="0" fontAlgn="base">
        <a:spcBef>
          <a:spcPct val="0"/>
        </a:spcBef>
        <a:spcAft>
          <a:spcPct val="0"/>
        </a:spcAft>
        <a:defRPr kumimoji="1" sz="3200" b="1" i="1">
          <a:solidFill>
            <a:srgbClr val="6600FF"/>
          </a:solidFill>
          <a:effectLst>
            <a:outerShdw blurRad="38100" dist="38100" dir="2700000" algn="tl">
              <a:srgbClr val="DDDDDD"/>
            </a:outerShdw>
          </a:effectLst>
          <a:latin typeface="Comic Sans MS" charset="0"/>
          <a:ea typeface="ＭＳ Ｐゴシック" charset="-128"/>
          <a:cs typeface="ＭＳ Ｐゴシック" charset="-128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Font typeface="Wingdings" panose="05000000000000000000" pitchFamily="2" charset="2"/>
        <a:buChar char="q"/>
        <a:defRPr kumimoji="1" sz="2200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MS PGothic" pitchFamily="34" charset="-128"/>
          <a:cs typeface="+mn-cs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Font typeface="Wingdings" panose="05000000000000000000" pitchFamily="2" charset="2"/>
        <a:buChar char="Ø"/>
        <a:defRPr kumimoji="1" sz="2000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MS PGothic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Blip>
          <a:blip r:embed="rId12"/>
        </a:buBlip>
        <a:defRPr kumimoji="1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MS PGothic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Blip>
          <a:blip r:embed="rId13"/>
        </a:buBlip>
        <a:defRPr kumimoji="1" sz="1600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MS PGothic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SzPct val="120000"/>
        <a:buBlip>
          <a:blip r:embed="rId14"/>
        </a:buBlip>
        <a:defRPr kumimoji="1" sz="1400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MS PGothic" pitchFamily="34" charset="-128"/>
        </a:defRPr>
      </a:lvl5pPr>
      <a:lvl6pPr marL="2514475" indent="-228588" algn="l" rtl="0" fontAlgn="base">
        <a:spcBef>
          <a:spcPct val="20000"/>
        </a:spcBef>
        <a:spcAft>
          <a:spcPct val="0"/>
        </a:spcAft>
        <a:buBlip>
          <a:blip r:embed="rId15"/>
        </a:buBlip>
        <a:defRPr kumimoji="1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6pPr>
      <a:lvl7pPr marL="2971652" indent="-228588" algn="l" rtl="0" fontAlgn="base">
        <a:spcBef>
          <a:spcPct val="20000"/>
        </a:spcBef>
        <a:spcAft>
          <a:spcPct val="0"/>
        </a:spcAft>
        <a:buBlip>
          <a:blip r:embed="rId15"/>
        </a:buBlip>
        <a:defRPr kumimoji="1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7pPr>
      <a:lvl8pPr marL="3428828" indent="-228588" algn="l" rtl="0" fontAlgn="base">
        <a:spcBef>
          <a:spcPct val="20000"/>
        </a:spcBef>
        <a:spcAft>
          <a:spcPct val="0"/>
        </a:spcAft>
        <a:buBlip>
          <a:blip r:embed="rId15"/>
        </a:buBlip>
        <a:defRPr kumimoji="1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8pPr>
      <a:lvl9pPr marL="3886005" indent="-228588" algn="l" rtl="0" fontAlgn="base">
        <a:spcBef>
          <a:spcPct val="20000"/>
        </a:spcBef>
        <a:spcAft>
          <a:spcPct val="0"/>
        </a:spcAft>
        <a:buBlip>
          <a:blip r:embed="rId15"/>
        </a:buBlip>
        <a:defRPr kumimoji="1" b="1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n-ea"/>
        </a:defRPr>
      </a:lvl9pPr>
    </p:bodyStyle>
    <p:otherStyle>
      <a:defPPr>
        <a:defRPr lang="en-US"/>
      </a:defPPr>
      <a:lvl1pPr marL="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5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3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1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8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5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6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5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gi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7.png"/><Relationship Id="rId7" Type="http://schemas.openxmlformats.org/officeDocument/2006/relationships/image" Target="../media/image5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32.xml"/><Relationship Id="rId6" Type="http://schemas.openxmlformats.org/officeDocument/2006/relationships/image" Target="../media/image4.gif"/><Relationship Id="rId5" Type="http://schemas.openxmlformats.org/officeDocument/2006/relationships/image" Target="../media/image3.png"/><Relationship Id="rId10" Type="http://schemas.openxmlformats.org/officeDocument/2006/relationships/image" Target="../media/image50.png"/><Relationship Id="rId4" Type="http://schemas.openxmlformats.org/officeDocument/2006/relationships/image" Target="../media/image2.png"/><Relationship Id="rId9" Type="http://schemas.openxmlformats.org/officeDocument/2006/relationships/image" Target="../media/image4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50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gif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50.xml"/><Relationship Id="rId4" Type="http://schemas.openxmlformats.org/officeDocument/2006/relationships/image" Target="../media/image58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60.png"/><Relationship Id="rId7" Type="http://schemas.openxmlformats.org/officeDocument/2006/relationships/image" Target="../media/image5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50.xml"/><Relationship Id="rId6" Type="http://schemas.openxmlformats.org/officeDocument/2006/relationships/image" Target="../media/image10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5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5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5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13" Type="http://schemas.openxmlformats.org/officeDocument/2006/relationships/image" Target="../media/image77.png"/><Relationship Id="rId3" Type="http://schemas.openxmlformats.org/officeDocument/2006/relationships/image" Target="../media/image67.png"/><Relationship Id="rId7" Type="http://schemas.openxmlformats.org/officeDocument/2006/relationships/image" Target="../media/image71.png"/><Relationship Id="rId12" Type="http://schemas.openxmlformats.org/officeDocument/2006/relationships/image" Target="../media/image76.png"/><Relationship Id="rId2" Type="http://schemas.openxmlformats.org/officeDocument/2006/relationships/image" Target="../media/image66.png"/><Relationship Id="rId16" Type="http://schemas.openxmlformats.org/officeDocument/2006/relationships/image" Target="../media/image80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70.png"/><Relationship Id="rId11" Type="http://schemas.openxmlformats.org/officeDocument/2006/relationships/image" Target="../media/image75.png"/><Relationship Id="rId5" Type="http://schemas.openxmlformats.org/officeDocument/2006/relationships/image" Target="../media/image69.jpeg"/><Relationship Id="rId15" Type="http://schemas.openxmlformats.org/officeDocument/2006/relationships/image" Target="../media/image79.png"/><Relationship Id="rId10" Type="http://schemas.openxmlformats.org/officeDocument/2006/relationships/image" Target="../media/image74.png"/><Relationship Id="rId4" Type="http://schemas.openxmlformats.org/officeDocument/2006/relationships/image" Target="../media/image68.png"/><Relationship Id="rId9" Type="http://schemas.openxmlformats.org/officeDocument/2006/relationships/image" Target="../media/image73.png"/><Relationship Id="rId14" Type="http://schemas.openxmlformats.org/officeDocument/2006/relationships/image" Target="../media/image78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png"/><Relationship Id="rId13" Type="http://schemas.openxmlformats.org/officeDocument/2006/relationships/image" Target="../media/image92.png"/><Relationship Id="rId18" Type="http://schemas.openxmlformats.org/officeDocument/2006/relationships/image" Target="../media/image97.png"/><Relationship Id="rId3" Type="http://schemas.openxmlformats.org/officeDocument/2006/relationships/image" Target="../media/image82.png"/><Relationship Id="rId7" Type="http://schemas.openxmlformats.org/officeDocument/2006/relationships/image" Target="../media/image86.png"/><Relationship Id="rId12" Type="http://schemas.openxmlformats.org/officeDocument/2006/relationships/image" Target="../media/image91.jpeg"/><Relationship Id="rId17" Type="http://schemas.openxmlformats.org/officeDocument/2006/relationships/image" Target="../media/image96.png"/><Relationship Id="rId2" Type="http://schemas.openxmlformats.org/officeDocument/2006/relationships/image" Target="../media/image81.png"/><Relationship Id="rId16" Type="http://schemas.openxmlformats.org/officeDocument/2006/relationships/image" Target="../media/image95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85.png"/><Relationship Id="rId11" Type="http://schemas.openxmlformats.org/officeDocument/2006/relationships/image" Target="../media/image90.png"/><Relationship Id="rId5" Type="http://schemas.openxmlformats.org/officeDocument/2006/relationships/image" Target="../media/image84.png"/><Relationship Id="rId15" Type="http://schemas.openxmlformats.org/officeDocument/2006/relationships/image" Target="../media/image94.png"/><Relationship Id="rId10" Type="http://schemas.openxmlformats.org/officeDocument/2006/relationships/image" Target="../media/image89.png"/><Relationship Id="rId19" Type="http://schemas.openxmlformats.org/officeDocument/2006/relationships/image" Target="../media/image98.png"/><Relationship Id="rId4" Type="http://schemas.openxmlformats.org/officeDocument/2006/relationships/image" Target="../media/image83.png"/><Relationship Id="rId9" Type="http://schemas.openxmlformats.org/officeDocument/2006/relationships/image" Target="../media/image88.png"/><Relationship Id="rId14" Type="http://schemas.openxmlformats.org/officeDocument/2006/relationships/image" Target="../media/image9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2.png"/><Relationship Id="rId4" Type="http://schemas.openxmlformats.org/officeDocument/2006/relationships/image" Target="../media/image10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4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5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33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.gi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222913"/>
            <a:ext cx="6239107" cy="466007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06486" y="89729"/>
            <a:ext cx="6115851" cy="975591"/>
          </a:xfrm>
          <a:solidFill>
            <a:schemeClr val="bg1"/>
          </a:solidFill>
        </p:spPr>
        <p:txBody>
          <a:bodyPr/>
          <a:lstStyle/>
          <a:p>
            <a:r>
              <a:rPr lang="en-US" dirty="0" smtClean="0"/>
              <a:t>RD6:  January 2014 Status Report and Funding Request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6333780" y="5306943"/>
            <a:ext cx="2888786" cy="1244777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solidFill>
                  <a:srgbClr val="00B0F0"/>
                </a:solidFill>
              </a:rPr>
              <a:t>TK Hemmick</a:t>
            </a:r>
            <a:br>
              <a:rPr lang="en-US" dirty="0" smtClean="0">
                <a:solidFill>
                  <a:srgbClr val="00B0F0"/>
                </a:solidFill>
              </a:rPr>
            </a:br>
            <a:r>
              <a:rPr lang="en-US" dirty="0" smtClean="0">
                <a:solidFill>
                  <a:srgbClr val="00B0F0"/>
                </a:solidFill>
              </a:rPr>
              <a:t>for the EIC Tracking/PID Consortium</a:t>
            </a:r>
            <a:endParaRPr lang="en-US" dirty="0">
              <a:solidFill>
                <a:srgbClr val="00B0F0"/>
              </a:solidFill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-1" y="1882304"/>
            <a:ext cx="6239107" cy="926213"/>
            <a:chOff x="0" y="1784330"/>
            <a:chExt cx="5776734" cy="869223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1784484"/>
              <a:ext cx="869069" cy="869069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738138" y="1792955"/>
              <a:ext cx="857250" cy="857250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586664" y="1784330"/>
              <a:ext cx="865875" cy="865875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451646" y="1792955"/>
              <a:ext cx="780193" cy="857250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231839" y="1792955"/>
              <a:ext cx="765595" cy="857250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9"/>
            <a:srcRect l="12474" t="8092" r="18498" b="35367"/>
            <a:stretch/>
          </p:blipFill>
          <p:spPr>
            <a:xfrm>
              <a:off x="869069" y="1784484"/>
              <a:ext cx="845525" cy="865721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 rotWithShape="1">
            <a:blip r:embed="rId10"/>
            <a:srcRect t="10485" b="12265"/>
            <a:stretch/>
          </p:blipFill>
          <p:spPr>
            <a:xfrm>
              <a:off x="4934870" y="1792955"/>
              <a:ext cx="841864" cy="857250"/>
            </a:xfrm>
            <a:prstGeom prst="rect">
              <a:avLst/>
            </a:prstGeom>
          </p:spPr>
        </p:pic>
      </p:grpSp>
      <p:sp>
        <p:nvSpPr>
          <p:cNvPr id="15" name="TextBox 14"/>
          <p:cNvSpPr txBox="1"/>
          <p:nvPr/>
        </p:nvSpPr>
        <p:spPr>
          <a:xfrm>
            <a:off x="469314" y="3145394"/>
            <a:ext cx="16498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Shift Crew 2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2119125" y="1545002"/>
            <a:ext cx="164981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Shift Crew 1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6333780" y="1484249"/>
            <a:ext cx="2688557" cy="286232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b="0" dirty="0" smtClean="0"/>
              <a:t>BNL</a:t>
            </a:r>
          </a:p>
          <a:p>
            <a:pPr algn="ctr"/>
            <a:r>
              <a:rPr lang="en-US" b="0" dirty="0" smtClean="0"/>
              <a:t>Florida Tech</a:t>
            </a:r>
          </a:p>
          <a:p>
            <a:pPr algn="ctr"/>
            <a:r>
              <a:rPr lang="en-US" b="0" dirty="0" smtClean="0"/>
              <a:t>Stony Brook University</a:t>
            </a:r>
          </a:p>
          <a:p>
            <a:pPr algn="ctr"/>
            <a:r>
              <a:rPr lang="en-US" b="0" dirty="0" smtClean="0"/>
              <a:t>Thomas Jefferson Lab</a:t>
            </a:r>
          </a:p>
          <a:p>
            <a:pPr algn="ctr"/>
            <a:r>
              <a:rPr lang="en-US" b="0" dirty="0" smtClean="0"/>
              <a:t>University of Virginia</a:t>
            </a:r>
          </a:p>
          <a:p>
            <a:pPr algn="ctr"/>
            <a:r>
              <a:rPr lang="en-US" b="0" dirty="0" smtClean="0"/>
              <a:t>Yale University</a:t>
            </a:r>
          </a:p>
          <a:p>
            <a:pPr algn="ctr"/>
            <a:endParaRPr lang="en-US" b="0" dirty="0" smtClean="0"/>
          </a:p>
          <a:p>
            <a:pPr algn="ctr"/>
            <a:r>
              <a:rPr lang="en-US" b="0" dirty="0" smtClean="0">
                <a:solidFill>
                  <a:srgbClr val="FF0000"/>
                </a:solidFill>
              </a:rPr>
              <a:t>New members:</a:t>
            </a:r>
            <a:endParaRPr lang="en-US" b="0" dirty="0">
              <a:solidFill>
                <a:srgbClr val="FF0000"/>
              </a:solidFill>
            </a:endParaRPr>
          </a:p>
          <a:p>
            <a:pPr algn="ctr"/>
            <a:r>
              <a:rPr lang="en-US" b="0" dirty="0" smtClean="0">
                <a:solidFill>
                  <a:srgbClr val="FF0000"/>
                </a:solidFill>
              </a:rPr>
              <a:t>LLNL, WIS</a:t>
            </a:r>
          </a:p>
          <a:p>
            <a:pPr algn="ctr"/>
            <a:endParaRPr lang="en-US" b="0" dirty="0"/>
          </a:p>
        </p:txBody>
      </p:sp>
      <p:sp>
        <p:nvSpPr>
          <p:cNvPr id="3" name="Rectangle 2"/>
          <p:cNvSpPr/>
          <p:nvPr/>
        </p:nvSpPr>
        <p:spPr bwMode="auto">
          <a:xfrm>
            <a:off x="-1" y="6529527"/>
            <a:ext cx="6218370" cy="328473"/>
          </a:xfrm>
          <a:prstGeom prst="rect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sz="1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rPr>
              <a:t>Note:  Photo shows B</a:t>
            </a:r>
            <a:r>
              <a:rPr kumimoji="1" lang="en-US" sz="1800" b="1" i="0" u="none" strike="noStrike" cap="none" normalizeH="0" dirty="0" smtClean="0">
                <a:ln>
                  <a:noFill/>
                </a:ln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rPr>
              <a:t>eam </a:t>
            </a:r>
            <a:r>
              <a:rPr lang="en-US" dirty="0">
                <a:solidFill>
                  <a:srgbClr val="FF00FF"/>
                </a:solidFill>
              </a:rPr>
              <a:t>S</a:t>
            </a:r>
            <a:r>
              <a:rPr kumimoji="1" lang="en-US" sz="1800" b="1" i="0" u="none" strike="noStrike" cap="none" normalizeH="0" dirty="0" smtClean="0">
                <a:ln>
                  <a:noFill/>
                </a:ln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rPr>
              <a:t>hifters only!</a:t>
            </a:r>
            <a:endParaRPr kumimoji="1" lang="en-US" sz="1800" b="1" i="0" u="none" strike="noStrike" cap="none" normalizeH="0" baseline="0" dirty="0">
              <a:ln>
                <a:noFill/>
              </a:ln>
              <a:solidFill>
                <a:srgbClr val="FF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  <a:ea typeface="ＭＳ Ｐゴシック" charset="-128"/>
              <a:cs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402927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MT6 – 2B  Large Area Tracking Chambers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7475" y="3348791"/>
            <a:ext cx="9026525" cy="2686545"/>
          </a:xfrm>
          <a:solidFill>
            <a:schemeClr val="bg1"/>
          </a:solidFill>
        </p:spPr>
        <p:txBody>
          <a:bodyPr/>
          <a:lstStyle/>
          <a:p>
            <a:r>
              <a:rPr lang="en-US" dirty="0" smtClean="0"/>
              <a:t>Challenge:</a:t>
            </a:r>
            <a:br>
              <a:rPr lang="en-US" dirty="0" smtClean="0"/>
            </a:br>
            <a:r>
              <a:rPr lang="en-US" dirty="0" smtClean="0"/>
              <a:t>GEM detector technology must be expanded in size to be useful in large experiments.  Other than at CERN, these are the largest area GEM trackers in the world.</a:t>
            </a:r>
          </a:p>
          <a:p>
            <a:r>
              <a:rPr lang="en-US" dirty="0" smtClean="0"/>
              <a:t>Furthermore:</a:t>
            </a:r>
            <a:br>
              <a:rPr lang="en-US" dirty="0" smtClean="0"/>
            </a:br>
            <a:r>
              <a:rPr lang="en-US" dirty="0" smtClean="0"/>
              <a:t>Alternative Readout using </a:t>
            </a:r>
            <a:r>
              <a:rPr lang="en-US" dirty="0" err="1" smtClean="0"/>
              <a:t>ZigZags</a:t>
            </a:r>
            <a:r>
              <a:rPr lang="en-US" dirty="0"/>
              <a:t> </a:t>
            </a:r>
            <a:r>
              <a:rPr lang="en-US" dirty="0" smtClean="0"/>
              <a:t>&amp; “Stereo-Compass”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AF64A-CB62-3D4B-9CBC-C26B9FF18E2B}" type="slidenum">
              <a:rPr lang="en-US" altLang="ja-JP" smtClean="0"/>
              <a:pPr/>
              <a:t>10</a:t>
            </a:fld>
            <a:endParaRPr lang="en-US" altLang="ja-JP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t="19690" b="45576"/>
          <a:stretch/>
        </p:blipFill>
        <p:spPr>
          <a:xfrm>
            <a:off x="53977" y="864049"/>
            <a:ext cx="9026525" cy="2341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48309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42900" indent="-342900" eaLnBrk="1" hangingPunct="1">
              <a:lnSpc>
                <a:spcPct val="150000"/>
              </a:lnSpc>
            </a:pP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“Stereo Compass”</a:t>
            </a:r>
            <a:endParaRPr lang="en-US" sz="2800" dirty="0" smtClean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059" name="Slide Number Placeholder 11"/>
          <p:cNvSpPr>
            <a:spLocks noGrp="1"/>
          </p:cNvSpPr>
          <p:nvPr>
            <p:ph type="sldNum" sz="quarter" idx="12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EE2D34A-593B-4460-AA41-B6011EEC77FF}" type="slidenum">
              <a:rPr lang="en-US">
                <a:solidFill>
                  <a:srgbClr val="898989"/>
                </a:solidFill>
              </a:rPr>
              <a:pPr eaLnBrk="1" hangingPunct="1"/>
              <a:t>11</a:t>
            </a:fld>
            <a:endParaRPr lang="en-US">
              <a:solidFill>
                <a:srgbClr val="898989"/>
              </a:solidFill>
            </a:endParaRPr>
          </a:p>
        </p:txBody>
      </p:sp>
      <p:sp>
        <p:nvSpPr>
          <p:cNvPr id="45060" name="Rectangle 42"/>
          <p:cNvSpPr>
            <a:spLocks noChangeArrowheads="1"/>
          </p:cNvSpPr>
          <p:nvPr/>
        </p:nvSpPr>
        <p:spPr bwMode="auto">
          <a:xfrm>
            <a:off x="2847225" y="625496"/>
            <a:ext cx="289219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kumimoji="0" lang="en-US" sz="2000" b="0" dirty="0" smtClean="0">
                <a:solidFill>
                  <a:srgbClr val="17375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Strips @ 12</a:t>
            </a:r>
            <a:r>
              <a:rPr kumimoji="0" lang="en-US" sz="2000" b="0" baseline="30000" dirty="0" smtClean="0">
                <a:solidFill>
                  <a:srgbClr val="17375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kumimoji="0" lang="en-US" sz="2000" b="0" dirty="0" smtClean="0">
                <a:solidFill>
                  <a:srgbClr val="17375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stereo</a:t>
            </a:r>
            <a:endParaRPr kumimoji="0" lang="en-US" sz="2000" b="0" baseline="30000" dirty="0" smtClean="0">
              <a:solidFill>
                <a:srgbClr val="17375E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kumimoji="0" lang="en-US" sz="2000" b="0" dirty="0" smtClean="0">
                <a:solidFill>
                  <a:srgbClr val="17375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Full-sized for EIC.</a:t>
            </a:r>
            <a:endParaRPr kumimoji="0" lang="en-US" sz="2000" b="0" dirty="0" smtClean="0">
              <a:solidFill>
                <a:srgbClr val="17375E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kumimoji="0" lang="en-US" sz="2000" b="0" dirty="0" smtClean="0">
                <a:solidFill>
                  <a:srgbClr val="17375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Largest “Compass-style” ever produced.</a:t>
            </a:r>
          </a:p>
        </p:txBody>
      </p:sp>
      <p:grpSp>
        <p:nvGrpSpPr>
          <p:cNvPr id="45061" name="Group 2"/>
          <p:cNvGrpSpPr>
            <a:grpSpLocks/>
          </p:cNvGrpSpPr>
          <p:nvPr/>
        </p:nvGrpSpPr>
        <p:grpSpPr bwMode="auto">
          <a:xfrm rot="16200000">
            <a:off x="-1657649" y="2210416"/>
            <a:ext cx="6204869" cy="2797333"/>
            <a:chOff x="768073" y="2686221"/>
            <a:chExt cx="7563921" cy="3700882"/>
          </a:xfrm>
        </p:grpSpPr>
        <p:pic>
          <p:nvPicPr>
            <p:cNvPr id="45063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09" t="2374" r="2344" b="2391"/>
            <a:stretch>
              <a:fillRect/>
            </a:stretch>
          </p:blipFill>
          <p:spPr bwMode="auto">
            <a:xfrm>
              <a:off x="768073" y="2686221"/>
              <a:ext cx="7519987" cy="37008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4" name="Straight Arrow Connector 3"/>
            <p:cNvCxnSpPr/>
            <p:nvPr/>
          </p:nvCxnSpPr>
          <p:spPr>
            <a:xfrm flipH="1">
              <a:off x="812520" y="6006060"/>
              <a:ext cx="7519474" cy="0"/>
            </a:xfrm>
            <a:prstGeom prst="straightConnector1">
              <a:avLst/>
            </a:prstGeom>
            <a:ln>
              <a:solidFill>
                <a:schemeClr val="bg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065" name="TextBox 4"/>
            <p:cNvSpPr txBox="1">
              <a:spLocks noChangeArrowheads="1"/>
            </p:cNvSpPr>
            <p:nvPr/>
          </p:nvSpPr>
          <p:spPr bwMode="auto">
            <a:xfrm>
              <a:off x="4136624" y="5697606"/>
              <a:ext cx="870753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eorgia" panose="02040502050405020303" pitchFamily="18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eorgia" panose="02040502050405020303" pitchFamily="18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eorgia" panose="02040502050405020303" pitchFamily="18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eorgia" panose="02040502050405020303" pitchFamily="18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eorgia" panose="02040502050405020303" pitchFamily="18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eorgia" panose="02040502050405020303" pitchFamily="18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eorgia" panose="02040502050405020303" pitchFamily="18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eorgia" panose="02040502050405020303" pitchFamily="18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eorgia" panose="02040502050405020303" pitchFamily="18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kumimoji="0" lang="en-US" sz="1400" b="0" smtClean="0">
                  <a:solidFill>
                    <a:srgbClr val="FFFFFF"/>
                  </a:solidFill>
                  <a:effectLst/>
                </a:rPr>
                <a:t>120 cm</a:t>
              </a:r>
            </a:p>
          </p:txBody>
        </p:sp>
        <p:cxnSp>
          <p:nvCxnSpPr>
            <p:cNvPr id="45" name="Straight Arrow Connector 44"/>
            <p:cNvCxnSpPr/>
            <p:nvPr/>
          </p:nvCxnSpPr>
          <p:spPr>
            <a:xfrm flipH="1">
              <a:off x="1407792" y="4038925"/>
              <a:ext cx="6200351" cy="0"/>
            </a:xfrm>
            <a:prstGeom prst="straightConnector1">
              <a:avLst/>
            </a:prstGeom>
            <a:ln w="15875">
              <a:solidFill>
                <a:schemeClr val="bg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067" name="TextBox 45"/>
            <p:cNvSpPr txBox="1">
              <a:spLocks noChangeArrowheads="1"/>
            </p:cNvSpPr>
            <p:nvPr/>
          </p:nvSpPr>
          <p:spPr bwMode="auto">
            <a:xfrm>
              <a:off x="4136624" y="3742490"/>
              <a:ext cx="716863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eorgia" panose="02040502050405020303" pitchFamily="18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eorgia" panose="02040502050405020303" pitchFamily="18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eorgia" panose="02040502050405020303" pitchFamily="18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eorgia" panose="02040502050405020303" pitchFamily="18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eorgia" panose="02040502050405020303" pitchFamily="18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eorgia" panose="02040502050405020303" pitchFamily="18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eorgia" panose="02040502050405020303" pitchFamily="18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eorgia" panose="02040502050405020303" pitchFamily="18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eorgia" panose="02040502050405020303" pitchFamily="18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kumimoji="0" lang="en-US" sz="1400" b="0" smtClean="0">
                  <a:solidFill>
                    <a:srgbClr val="FFFFFF"/>
                  </a:solidFill>
                  <a:effectLst/>
                </a:rPr>
                <a:t>100 cm</a:t>
              </a:r>
            </a:p>
          </p:txBody>
        </p:sp>
        <p:cxnSp>
          <p:nvCxnSpPr>
            <p:cNvPr id="48" name="Straight Arrow Connector 47"/>
            <p:cNvCxnSpPr/>
            <p:nvPr/>
          </p:nvCxnSpPr>
          <p:spPr>
            <a:xfrm>
              <a:off x="1599866" y="3853165"/>
              <a:ext cx="0" cy="1403509"/>
            </a:xfrm>
            <a:prstGeom prst="straightConnector1">
              <a:avLst/>
            </a:prstGeom>
            <a:ln w="15875">
              <a:solidFill>
                <a:schemeClr val="bg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069" name="TextBox 48"/>
            <p:cNvSpPr txBox="1">
              <a:spLocks noChangeArrowheads="1"/>
            </p:cNvSpPr>
            <p:nvPr/>
          </p:nvSpPr>
          <p:spPr bwMode="auto">
            <a:xfrm rot="5400000">
              <a:off x="1448128" y="4401085"/>
              <a:ext cx="62549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eorgia" panose="02040502050405020303" pitchFamily="18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eorgia" panose="02040502050405020303" pitchFamily="18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eorgia" panose="02040502050405020303" pitchFamily="18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eorgia" panose="02040502050405020303" pitchFamily="18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eorgia" panose="02040502050405020303" pitchFamily="18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eorgia" panose="02040502050405020303" pitchFamily="18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eorgia" panose="02040502050405020303" pitchFamily="18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eorgia" panose="02040502050405020303" pitchFamily="18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eorgia" panose="02040502050405020303" pitchFamily="18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kumimoji="0" lang="en-US" sz="1400" b="0" smtClean="0">
                  <a:solidFill>
                    <a:srgbClr val="FFFFFF"/>
                  </a:solidFill>
                  <a:effectLst/>
                </a:rPr>
                <a:t>22 cm</a:t>
              </a:r>
            </a:p>
          </p:txBody>
        </p:sp>
        <p:cxnSp>
          <p:nvCxnSpPr>
            <p:cNvPr id="51" name="Straight Arrow Connector 50"/>
            <p:cNvCxnSpPr/>
            <p:nvPr/>
          </p:nvCxnSpPr>
          <p:spPr>
            <a:xfrm flipH="1">
              <a:off x="7608143" y="3205392"/>
              <a:ext cx="0" cy="2662540"/>
            </a:xfrm>
            <a:prstGeom prst="straightConnector1">
              <a:avLst/>
            </a:prstGeom>
            <a:ln>
              <a:solidFill>
                <a:schemeClr val="bg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071" name="TextBox 51"/>
            <p:cNvSpPr txBox="1">
              <a:spLocks noChangeArrowheads="1"/>
            </p:cNvSpPr>
            <p:nvPr/>
          </p:nvSpPr>
          <p:spPr bwMode="auto">
            <a:xfrm rot="5400000">
              <a:off x="7153365" y="4382773"/>
              <a:ext cx="62549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eorgia" panose="02040502050405020303" pitchFamily="18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eorgia" panose="02040502050405020303" pitchFamily="18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eorgia" panose="02040502050405020303" pitchFamily="18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eorgia" panose="02040502050405020303" pitchFamily="18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eorgia" panose="02040502050405020303" pitchFamily="18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eorgia" panose="02040502050405020303" pitchFamily="18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eorgia" panose="02040502050405020303" pitchFamily="18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eorgia" panose="02040502050405020303" pitchFamily="18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eorgia" panose="02040502050405020303" pitchFamily="18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kumimoji="0" lang="en-US" sz="1400" b="0" smtClean="0">
                  <a:solidFill>
                    <a:srgbClr val="FFFFFF"/>
                  </a:solidFill>
                  <a:effectLst/>
                </a:rPr>
                <a:t>44 cm</a:t>
              </a:r>
            </a:p>
          </p:txBody>
        </p:sp>
        <p:cxnSp>
          <p:nvCxnSpPr>
            <p:cNvPr id="17" name="Straight Connector 16"/>
            <p:cNvCxnSpPr/>
            <p:nvPr/>
          </p:nvCxnSpPr>
          <p:spPr>
            <a:xfrm flipV="1">
              <a:off x="1407792" y="3843639"/>
              <a:ext cx="877827" cy="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" name="Arc 1"/>
            <p:cNvSpPr/>
            <p:nvPr/>
          </p:nvSpPr>
          <p:spPr>
            <a:xfrm>
              <a:off x="2063384" y="3776957"/>
              <a:ext cx="69845" cy="66683"/>
            </a:xfrm>
            <a:prstGeom prst="arc">
              <a:avLst>
                <a:gd name="adj1" fmla="val 16200000"/>
                <a:gd name="adj2" fmla="val 3776972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 b="0">
                <a:solidFill>
                  <a:prstClr val="black"/>
                </a:solidFill>
                <a:effectLst/>
              </a:endParaRPr>
            </a:p>
          </p:txBody>
        </p:sp>
        <p:sp>
          <p:nvSpPr>
            <p:cNvPr id="45074" name="TextBox 5"/>
            <p:cNvSpPr txBox="1">
              <a:spLocks noChangeArrowheads="1"/>
            </p:cNvSpPr>
            <p:nvPr/>
          </p:nvSpPr>
          <p:spPr bwMode="auto">
            <a:xfrm>
              <a:off x="2209800" y="3643040"/>
              <a:ext cx="33695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eorgia" panose="02040502050405020303" pitchFamily="18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eorgia" panose="02040502050405020303" pitchFamily="18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eorgia" panose="02040502050405020303" pitchFamily="18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eorgia" panose="02040502050405020303" pitchFamily="18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eorgia" panose="02040502050405020303" pitchFamily="18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eorgia" panose="02040502050405020303" pitchFamily="18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eorgia" panose="02040502050405020303" pitchFamily="18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eorgia" panose="02040502050405020303" pitchFamily="18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eorgia" panose="02040502050405020303" pitchFamily="18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kumimoji="0" lang="en-US" sz="1400" b="0" smtClean="0">
                  <a:solidFill>
                    <a:srgbClr val="FFFFFF"/>
                  </a:solidFill>
                  <a:effectLst/>
                </a:rPr>
                <a:t>6°</a:t>
              </a:r>
            </a:p>
          </p:txBody>
        </p:sp>
        <p:cxnSp>
          <p:nvCxnSpPr>
            <p:cNvPr id="24" name="Straight Connector 23"/>
            <p:cNvCxnSpPr/>
            <p:nvPr/>
          </p:nvCxnSpPr>
          <p:spPr>
            <a:xfrm rot="-360000" flipV="1">
              <a:off x="1409379" y="3797597"/>
              <a:ext cx="879415" cy="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50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2765" y="313013"/>
            <a:ext cx="3170237" cy="2249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06467" y="2681984"/>
            <a:ext cx="5465895" cy="3609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34227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Some Results on Large Compass-Style Chamber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7F85B-340E-9941-AF39-030851572DD6}" type="slidenum">
              <a:rPr lang="en-US" altLang="ja-JP" smtClean="0"/>
              <a:pPr/>
              <a:t>12</a:t>
            </a:fld>
            <a:endParaRPr lang="en-US" altLang="ja-JP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837574"/>
            <a:ext cx="7573282" cy="269302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3860174"/>
            <a:ext cx="7573282" cy="2832968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 bwMode="auto">
          <a:xfrm>
            <a:off x="2077374" y="725104"/>
            <a:ext cx="1997475" cy="346229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rPr>
              <a:t>Scan</a:t>
            </a:r>
            <a:r>
              <a:rPr kumimoji="1" lang="en-US" sz="1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rPr>
              <a:t> Beam Spot</a:t>
            </a:r>
            <a:endParaRPr kumimoji="1" lang="en-US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5878496" y="725103"/>
            <a:ext cx="1997475" cy="346229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/>
              <a:t>Charge Match</a:t>
            </a:r>
            <a:endParaRPr kumimoji="1" lang="en-US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  <a:ea typeface="ＭＳ Ｐゴシック" charset="-128"/>
              <a:cs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920312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Spatial Resolution of SBS1</a:t>
            </a:r>
            <a:endParaRPr lang="en-US" sz="32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E36C9-3AF3-4F25-819E-BE7B4BF519E9}" type="slidenum">
              <a:rPr lang="en-US" smtClean="0"/>
              <a:t>13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438400"/>
            <a:ext cx="4572000" cy="353251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2" y="2438400"/>
            <a:ext cx="4571998" cy="353251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819400" y="4234190"/>
            <a:ext cx="15616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Symbol" panose="05050102010706020507" pitchFamily="18" charset="2"/>
              </a:rPr>
              <a:t>s</a:t>
            </a:r>
            <a:r>
              <a:rPr lang="en-US" sz="2400" baseline="-25000" dirty="0" smtClean="0">
                <a:solidFill>
                  <a:srgbClr val="FF0000"/>
                </a:solidFill>
              </a:rPr>
              <a:t>x</a:t>
            </a:r>
            <a:r>
              <a:rPr lang="en-US" sz="2400" dirty="0" smtClean="0">
                <a:solidFill>
                  <a:srgbClr val="FF0000"/>
                </a:solidFill>
                <a:latin typeface="Symbol" panose="05050102010706020507" pitchFamily="18" charset="2"/>
              </a:rPr>
              <a:t> </a:t>
            </a:r>
            <a:r>
              <a:rPr lang="en-US" sz="2400" dirty="0" smtClean="0">
                <a:solidFill>
                  <a:srgbClr val="FF0000"/>
                </a:solidFill>
              </a:rPr>
              <a:t>= 58 </a:t>
            </a:r>
            <a:r>
              <a:rPr lang="en-US" sz="2400" dirty="0" smtClean="0">
                <a:solidFill>
                  <a:srgbClr val="FF0000"/>
                </a:solidFill>
                <a:latin typeface="Symbol" panose="05050102010706020507" pitchFamily="18" charset="2"/>
              </a:rPr>
              <a:t>m</a:t>
            </a:r>
            <a:r>
              <a:rPr lang="en-US" sz="2400" dirty="0" smtClean="0">
                <a:solidFill>
                  <a:srgbClr val="FF0000"/>
                </a:solidFill>
              </a:rPr>
              <a:t>m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436087" y="4114800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>
                <a:solidFill>
                  <a:srgbClr val="FF0000"/>
                </a:solidFill>
                <a:latin typeface="Symbol" panose="05050102010706020507" pitchFamily="18" charset="2"/>
              </a:rPr>
              <a:t>s</a:t>
            </a:r>
            <a:r>
              <a:rPr lang="en-US" sz="2400" baseline="-25000" dirty="0" err="1">
                <a:solidFill>
                  <a:srgbClr val="FF0000"/>
                </a:solidFill>
              </a:rPr>
              <a:t>y</a:t>
            </a:r>
            <a:r>
              <a:rPr lang="en-US" sz="2400" dirty="0" smtClean="0">
                <a:solidFill>
                  <a:srgbClr val="FF0000"/>
                </a:solidFill>
                <a:latin typeface="Symbol" panose="05050102010706020507" pitchFamily="18" charset="2"/>
              </a:rPr>
              <a:t> </a:t>
            </a:r>
            <a:r>
              <a:rPr lang="en-US" sz="2400" dirty="0" smtClean="0">
                <a:solidFill>
                  <a:srgbClr val="FF0000"/>
                </a:solidFill>
              </a:rPr>
              <a:t>= 68 </a:t>
            </a:r>
            <a:r>
              <a:rPr lang="en-US" sz="2400" dirty="0" smtClean="0">
                <a:solidFill>
                  <a:srgbClr val="FF0000"/>
                </a:solidFill>
                <a:latin typeface="Symbol" panose="05050102010706020507" pitchFamily="18" charset="2"/>
              </a:rPr>
              <a:t>m</a:t>
            </a:r>
            <a:r>
              <a:rPr lang="en-US" sz="2400" dirty="0" smtClean="0">
                <a:solidFill>
                  <a:srgbClr val="FF0000"/>
                </a:solidFill>
              </a:rPr>
              <a:t>m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870972"/>
            <a:ext cx="91440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Combined distribution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Exclusive and Inclusive residual distribution are merged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Resolution: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Width (</a:t>
            </a:r>
            <a:r>
              <a:rPr lang="en-US" dirty="0" smtClean="0">
                <a:latin typeface="Symbol" panose="05050102010706020507" pitchFamily="18" charset="2"/>
                <a:cs typeface="Times New Roman" panose="02020603050405020304" pitchFamily="18" charset="0"/>
              </a:rPr>
              <a:t>s</a:t>
            </a:r>
            <a:r>
              <a:rPr lang="en-US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resolution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of the Gaussian fit to the combined residual distribution</a:t>
            </a:r>
            <a:endParaRPr lang="en-US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Resolution:  </a:t>
            </a:r>
            <a:r>
              <a:rPr lang="en-US" dirty="0" smtClean="0">
                <a:solidFill>
                  <a:srgbClr val="FF0000"/>
                </a:solidFill>
                <a:latin typeface="Symbol" panose="05050102010706020507" pitchFamily="18" charset="2"/>
                <a:cs typeface="Times New Roman" panose="02020603050405020304" pitchFamily="18" charset="0"/>
              </a:rPr>
              <a:t>s</a:t>
            </a:r>
            <a:r>
              <a:rPr lang="en-US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resolution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sqrt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dirty="0" smtClean="0">
                <a:solidFill>
                  <a:srgbClr val="FF0000"/>
                </a:solidFill>
                <a:latin typeface="Symbol" panose="05050102010706020507" pitchFamily="18" charset="2"/>
                <a:cs typeface="Times New Roman" panose="02020603050405020304" pitchFamily="18" charset="0"/>
              </a:rPr>
              <a:t>s</a:t>
            </a:r>
            <a:r>
              <a:rPr lang="en-US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exclusive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× </a:t>
            </a:r>
            <a:r>
              <a:rPr lang="en-US" dirty="0" smtClean="0">
                <a:solidFill>
                  <a:srgbClr val="FF0000"/>
                </a:solidFill>
                <a:latin typeface="Symbol" panose="05050102010706020507" pitchFamily="18" charset="2"/>
                <a:cs typeface="Times New Roman" panose="02020603050405020304" pitchFamily="18" charset="0"/>
              </a:rPr>
              <a:t>s</a:t>
            </a:r>
            <a:r>
              <a:rPr lang="en-US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inclusive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10341036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Zig-</a:t>
            </a:r>
            <a:r>
              <a:rPr lang="en-US" dirty="0" err="1" smtClean="0"/>
              <a:t>Zags</a:t>
            </a:r>
            <a:r>
              <a:rPr lang="en-US" dirty="0" smtClean="0"/>
              <a:t> (aka Chevrons)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5254172" y="1069992"/>
            <a:ext cx="3724730" cy="2799443"/>
          </a:xfrm>
        </p:spPr>
        <p:txBody>
          <a:bodyPr/>
          <a:lstStyle/>
          <a:p>
            <a:r>
              <a:rPr lang="en-US" dirty="0" smtClean="0"/>
              <a:t>Various patterns measured with </a:t>
            </a:r>
            <a:r>
              <a:rPr lang="en-US" dirty="0" err="1" smtClean="0"/>
              <a:t>cosmics</a:t>
            </a:r>
            <a:r>
              <a:rPr lang="en-US" dirty="0" smtClean="0"/>
              <a:t> in small chambers lead eventually to single choice for wedge chamber.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7F85B-340E-9941-AF39-030851572DD6}" type="slidenum">
              <a:rPr lang="en-US" altLang="ja-JP" smtClean="0"/>
              <a:pPr/>
              <a:t>14</a:t>
            </a:fld>
            <a:endParaRPr lang="en-US" altLang="ja-JP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8" y="837747"/>
            <a:ext cx="5055734" cy="303168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9317" y="4068556"/>
            <a:ext cx="5563686" cy="2187104"/>
          </a:xfrm>
          <a:prstGeom prst="rect">
            <a:avLst/>
          </a:prstGeom>
        </p:spPr>
      </p:pic>
      <p:sp>
        <p:nvSpPr>
          <p:cNvPr id="7" name="Content Placeholder 5"/>
          <p:cNvSpPr txBox="1">
            <a:spLocks/>
          </p:cNvSpPr>
          <p:nvPr/>
        </p:nvSpPr>
        <p:spPr bwMode="auto">
          <a:xfrm>
            <a:off x="300038" y="4199182"/>
            <a:ext cx="3052762" cy="2799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>
            <a:lvl1pPr marL="342883" indent="-342883" algn="l" rtl="0" fontAlgn="base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charset="2"/>
              <a:buChar char="q"/>
              <a:defRPr kumimoji="1" sz="22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12" indent="-285735" algn="l" rtl="0" fontAlgn="base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charset="2"/>
              <a:buChar char="Ø"/>
              <a:defRPr kumimoji="1" sz="20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2pPr>
            <a:lvl3pPr marL="1142943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kumimoji="1" sz="18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3pPr>
            <a:lvl4pPr marL="1600120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kumimoji="1" sz="16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4pPr>
            <a:lvl5pPr marL="2057297" indent="-228588" algn="l" rtl="0" fontAlgn="base">
              <a:spcBef>
                <a:spcPct val="20000"/>
              </a:spcBef>
              <a:spcAft>
                <a:spcPct val="0"/>
              </a:spcAft>
              <a:buSzPct val="120000"/>
              <a:buFontTx/>
              <a:buBlip>
                <a:blip r:embed="rId6"/>
              </a:buBlip>
              <a:defRPr kumimoji="1" sz="14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5pPr>
            <a:lvl6pPr marL="2514475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7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6pPr>
            <a:lvl7pPr marL="2971652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7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7pPr>
            <a:lvl8pPr marL="3428828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7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8pPr>
            <a:lvl9pPr marL="3886005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7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9pPr>
          </a:lstStyle>
          <a:p>
            <a:r>
              <a:rPr lang="en-US" kern="0" dirty="0" smtClean="0"/>
              <a:t>HUGE savings in channel count.</a:t>
            </a:r>
          </a:p>
          <a:p>
            <a:r>
              <a:rPr lang="en-US" kern="0" dirty="0" smtClean="0"/>
              <a:t>High </a:t>
            </a:r>
            <a:r>
              <a:rPr lang="en-US" kern="0" dirty="0" err="1" smtClean="0"/>
              <a:t>resol</a:t>
            </a:r>
            <a:r>
              <a:rPr lang="en-US" kern="0" dirty="0" smtClean="0"/>
              <a:t>. Only in bend direction,</a:t>
            </a:r>
            <a:br>
              <a:rPr lang="en-US" kern="0" dirty="0" smtClean="0"/>
            </a:br>
            <a:r>
              <a:rPr lang="en-US" kern="0" dirty="0" smtClean="0"/>
              <a:t>coarse in </a:t>
            </a:r>
            <a:r>
              <a:rPr lang="en-US" kern="0" dirty="0" smtClean="0">
                <a:latin typeface="Symbol" panose="05050102010706020507" pitchFamily="18" charset="2"/>
              </a:rPr>
              <a:t>h</a:t>
            </a:r>
            <a:r>
              <a:rPr lang="en-US" kern="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933561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Zig-</a:t>
            </a:r>
            <a:r>
              <a:rPr lang="en-US" dirty="0" err="1" smtClean="0"/>
              <a:t>Zag</a:t>
            </a:r>
            <a:r>
              <a:rPr lang="en-US" dirty="0" smtClean="0"/>
              <a:t> 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59943" y="1346368"/>
            <a:ext cx="2703059" cy="4104521"/>
          </a:xfrm>
        </p:spPr>
        <p:txBody>
          <a:bodyPr/>
          <a:lstStyle/>
          <a:p>
            <a:r>
              <a:rPr lang="en-US" dirty="0" smtClean="0"/>
              <a:t>Gain/</a:t>
            </a:r>
            <a:r>
              <a:rPr lang="en-US" dirty="0" err="1" smtClean="0"/>
              <a:t>eff</a:t>
            </a:r>
            <a:r>
              <a:rPr lang="en-US" dirty="0" smtClean="0"/>
              <a:t> in good shape.</a:t>
            </a:r>
          </a:p>
          <a:p>
            <a:r>
              <a:rPr lang="en-US" dirty="0" err="1" smtClean="0"/>
              <a:t>Resol</a:t>
            </a:r>
            <a:r>
              <a:rPr lang="en-US" dirty="0" smtClean="0"/>
              <a:t> requires further analysis</a:t>
            </a:r>
          </a:p>
          <a:p>
            <a:r>
              <a:rPr lang="en-US" dirty="0" smtClean="0"/>
              <a:t>CERN beam with small chamber showed 72 </a:t>
            </a:r>
            <a:r>
              <a:rPr lang="en-US" dirty="0" smtClean="0">
                <a:latin typeface="Symbol" panose="05050102010706020507" pitchFamily="18" charset="2"/>
              </a:rPr>
              <a:t>m</a:t>
            </a:r>
            <a:r>
              <a:rPr lang="en-US" dirty="0" smtClean="0"/>
              <a:t>m</a:t>
            </a:r>
          </a:p>
          <a:p>
            <a:r>
              <a:rPr lang="en-US" dirty="0" smtClean="0"/>
              <a:t>Large Chamber results still in process.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AF64A-CB62-3D4B-9CBC-C26B9FF18E2B}" type="slidenum">
              <a:rPr lang="en-US" altLang="ja-JP" smtClean="0"/>
              <a:pPr/>
              <a:t>15</a:t>
            </a:fld>
            <a:endParaRPr lang="en-US" altLang="ja-JP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793" y="942975"/>
            <a:ext cx="5772150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04166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MT6 2D:  RICH Detector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 bwMode="auto">
          <a:xfrm>
            <a:off x="506336" y="1572425"/>
            <a:ext cx="108959" cy="49565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8316838" y="1572425"/>
            <a:ext cx="108959" cy="49565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ounded Rectangle 7"/>
          <p:cNvSpPr/>
          <p:nvPr/>
        </p:nvSpPr>
        <p:spPr bwMode="auto">
          <a:xfrm>
            <a:off x="880214" y="1649337"/>
            <a:ext cx="2119357" cy="341831"/>
          </a:xfrm>
          <a:prstGeom prst="roundRect">
            <a:avLst/>
          </a:prstGeom>
          <a:solidFill>
            <a:schemeClr val="accent3">
              <a:lumMod val="8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Arc 8"/>
          <p:cNvSpPr/>
          <p:nvPr/>
        </p:nvSpPr>
        <p:spPr bwMode="auto">
          <a:xfrm rot="3600198">
            <a:off x="2343704" y="1508387"/>
            <a:ext cx="465861" cy="536210"/>
          </a:xfrm>
          <a:prstGeom prst="arc">
            <a:avLst/>
          </a:prstGeom>
          <a:noFill/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 bwMode="auto">
          <a:xfrm flipV="1">
            <a:off x="1093859" y="1572425"/>
            <a:ext cx="102550" cy="7691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" name="Straight Connector 16"/>
          <p:cNvCxnSpPr/>
          <p:nvPr/>
        </p:nvCxnSpPr>
        <p:spPr bwMode="auto">
          <a:xfrm flipV="1">
            <a:off x="1319091" y="1402266"/>
            <a:ext cx="102550" cy="7691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8" name="Rectangle 17"/>
          <p:cNvSpPr/>
          <p:nvPr/>
        </p:nvSpPr>
        <p:spPr bwMode="auto">
          <a:xfrm rot="1751484">
            <a:off x="819509" y="1347837"/>
            <a:ext cx="323228" cy="94004"/>
          </a:xfrm>
          <a:prstGeom prst="rect">
            <a:avLst/>
          </a:prstGeom>
          <a:solidFill>
            <a:srgbClr val="92D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2771812" y="1415158"/>
            <a:ext cx="323228" cy="94004"/>
          </a:xfrm>
          <a:prstGeom prst="rect">
            <a:avLst/>
          </a:prstGeom>
          <a:solidFill>
            <a:srgbClr val="92D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614940" y="1184427"/>
            <a:ext cx="62068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000000"/>
                </a:solidFill>
              </a:rPr>
              <a:t>Outer</a:t>
            </a:r>
          </a:p>
        </p:txBody>
      </p:sp>
      <p:sp>
        <p:nvSpPr>
          <p:cNvPr id="21" name="TextBox 20"/>
          <p:cNvSpPr txBox="1"/>
          <p:nvPr/>
        </p:nvSpPr>
        <p:spPr>
          <a:xfrm rot="1810933">
            <a:off x="730468" y="1098027"/>
            <a:ext cx="5886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000000"/>
                </a:solidFill>
              </a:rPr>
              <a:t>Inner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15200" y="1217600"/>
            <a:ext cx="4860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0000"/>
                </a:solidFill>
              </a:rPr>
              <a:t>S1</a:t>
            </a:r>
          </a:p>
        </p:txBody>
      </p:sp>
      <p:sp>
        <p:nvSpPr>
          <p:cNvPr id="10" name="Rectangle 9"/>
          <p:cNvSpPr/>
          <p:nvPr/>
        </p:nvSpPr>
        <p:spPr bwMode="auto">
          <a:xfrm>
            <a:off x="4907323" y="1578389"/>
            <a:ext cx="116875" cy="53983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4" name="Rectangle 33"/>
          <p:cNvSpPr/>
          <p:nvPr/>
        </p:nvSpPr>
        <p:spPr bwMode="auto">
          <a:xfrm>
            <a:off x="7891416" y="1550333"/>
            <a:ext cx="116875" cy="53983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cxnSp>
        <p:nvCxnSpPr>
          <p:cNvPr id="12" name="Straight Arrow Connector 11"/>
          <p:cNvCxnSpPr/>
          <p:nvPr/>
        </p:nvCxnSpPr>
        <p:spPr bwMode="auto">
          <a:xfrm>
            <a:off x="880214" y="2242495"/>
            <a:ext cx="2119357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</p:spPr>
      </p:cxnSp>
      <p:sp>
        <p:nvSpPr>
          <p:cNvPr id="13" name="TextBox 12"/>
          <p:cNvSpPr txBox="1"/>
          <p:nvPr/>
        </p:nvSpPr>
        <p:spPr>
          <a:xfrm>
            <a:off x="1651238" y="1992396"/>
            <a:ext cx="6206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hangingPunct="0"/>
            <a:r>
              <a:rPr lang="en-US" sz="1400" dirty="0" smtClean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ＭＳ Ｐゴシック" panose="020B0600070205080204" pitchFamily="34" charset="-128"/>
              </a:rPr>
              <a:t>15 m</a:t>
            </a:r>
            <a:endParaRPr lang="en-US" sz="1400" dirty="0">
              <a:solidFill>
                <a:srgbClr val="000000"/>
              </a:solidFill>
              <a:effectLst/>
              <a:latin typeface="Comic Sans MS" panose="030F0702030302020204" pitchFamily="66" charset="0"/>
              <a:ea typeface="ＭＳ Ｐゴシック" panose="020B0600070205080204" pitchFamily="34" charset="-128"/>
            </a:endParaRPr>
          </a:p>
        </p:txBody>
      </p:sp>
      <p:sp>
        <p:nvSpPr>
          <p:cNvPr id="14" name="Rounded Rectangle 13"/>
          <p:cNvSpPr/>
          <p:nvPr/>
        </p:nvSpPr>
        <p:spPr bwMode="auto">
          <a:xfrm>
            <a:off x="5424263" y="1603981"/>
            <a:ext cx="2065355" cy="479289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CF</a:t>
            </a:r>
            <a:r>
              <a:rPr lang="en-US" baseline="-25000" dirty="0" smtClean="0">
                <a:solidFill>
                  <a:srgbClr val="000000"/>
                </a:solidFill>
              </a:rPr>
              <a:t>4 </a:t>
            </a:r>
            <a:r>
              <a:rPr lang="en-US" dirty="0" smtClean="0">
                <a:solidFill>
                  <a:srgbClr val="000000"/>
                </a:solidFill>
              </a:rPr>
              <a:t>Filled RICH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4" name="Arc 23"/>
          <p:cNvSpPr/>
          <p:nvPr/>
        </p:nvSpPr>
        <p:spPr bwMode="auto">
          <a:xfrm rot="2864206">
            <a:off x="6768997" y="1503173"/>
            <a:ext cx="709087" cy="672647"/>
          </a:xfrm>
          <a:prstGeom prst="arc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8" name="Rectangle 37"/>
          <p:cNvSpPr/>
          <p:nvPr/>
        </p:nvSpPr>
        <p:spPr bwMode="auto">
          <a:xfrm>
            <a:off x="5268316" y="1550333"/>
            <a:ext cx="155947" cy="595951"/>
          </a:xfrm>
          <a:prstGeom prst="rect">
            <a:avLst/>
          </a:prstGeom>
          <a:solidFill>
            <a:srgbClr val="ABF1FB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203156" y="2334564"/>
            <a:ext cx="12827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rgbClr val="000000"/>
                </a:solidFill>
              </a:rPr>
              <a:t>CsI</a:t>
            </a:r>
            <a:r>
              <a:rPr lang="en-US" dirty="0" smtClean="0">
                <a:solidFill>
                  <a:srgbClr val="000000"/>
                </a:solidFill>
              </a:rPr>
              <a:t> GEMs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-10336" y="2436938"/>
            <a:ext cx="3020263" cy="1353097"/>
          </a:xfrm>
        </p:spPr>
        <p:txBody>
          <a:bodyPr/>
          <a:lstStyle/>
          <a:p>
            <a:r>
              <a:rPr lang="en-US" dirty="0" err="1" smtClean="0"/>
              <a:t>Beamline</a:t>
            </a:r>
            <a:r>
              <a:rPr lang="en-US" dirty="0" smtClean="0"/>
              <a:t> Cerenkov</a:t>
            </a:r>
          </a:p>
          <a:p>
            <a:r>
              <a:rPr lang="en-US" dirty="0" smtClean="0"/>
              <a:t>PID offline</a:t>
            </a:r>
          </a:p>
          <a:p>
            <a:r>
              <a:rPr lang="en-US" dirty="0" smtClean="0"/>
              <a:t>K-Trigger</a:t>
            </a:r>
            <a:endParaRPr lang="en-US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3637927" y="2665961"/>
            <a:ext cx="1900228" cy="1754599"/>
          </a:xfrm>
          <a:prstGeom prst="rect">
            <a:avLst/>
          </a:prstGeom>
        </p:spPr>
      </p:pic>
      <p:cxnSp>
        <p:nvCxnSpPr>
          <p:cNvPr id="56" name="Straight Connector 55"/>
          <p:cNvCxnSpPr/>
          <p:nvPr/>
        </p:nvCxnSpPr>
        <p:spPr bwMode="auto">
          <a:xfrm flipV="1">
            <a:off x="3710741" y="2146284"/>
            <a:ext cx="1516498" cy="49459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8" name="Straight Connector 57"/>
          <p:cNvCxnSpPr/>
          <p:nvPr/>
        </p:nvCxnSpPr>
        <p:spPr bwMode="auto">
          <a:xfrm flipV="1">
            <a:off x="5424263" y="2146284"/>
            <a:ext cx="0" cy="49459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71" name="Group 70"/>
          <p:cNvGrpSpPr/>
          <p:nvPr/>
        </p:nvGrpSpPr>
        <p:grpSpPr>
          <a:xfrm rot="16200000">
            <a:off x="6240700" y="2509206"/>
            <a:ext cx="2055813" cy="1841500"/>
            <a:chOff x="6115050" y="3883025"/>
            <a:chExt cx="2055813" cy="1841500"/>
          </a:xfrm>
        </p:grpSpPr>
        <p:sp>
          <p:nvSpPr>
            <p:cNvPr id="63" name="Rectangle 62"/>
            <p:cNvSpPr/>
            <p:nvPr/>
          </p:nvSpPr>
          <p:spPr bwMode="auto">
            <a:xfrm>
              <a:off x="6115050" y="5094288"/>
              <a:ext cx="2055813" cy="630237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 w="9525" cap="flat" cmpd="sng" algn="ctr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</a:endParaRPr>
            </a:p>
          </p:txBody>
        </p:sp>
        <p:sp>
          <p:nvSpPr>
            <p:cNvPr id="64" name="Rectangle 63"/>
            <p:cNvSpPr/>
            <p:nvPr/>
          </p:nvSpPr>
          <p:spPr bwMode="auto">
            <a:xfrm>
              <a:off x="6115050" y="4903788"/>
              <a:ext cx="2055813" cy="190500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9525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</a:endParaRPr>
            </a:p>
          </p:txBody>
        </p:sp>
        <p:cxnSp>
          <p:nvCxnSpPr>
            <p:cNvPr id="65" name="Straight Arrow Connector 8"/>
            <p:cNvCxnSpPr>
              <a:cxnSpLocks noChangeShapeType="1"/>
            </p:cNvCxnSpPr>
            <p:nvPr/>
          </p:nvCxnSpPr>
          <p:spPr bwMode="auto">
            <a:xfrm>
              <a:off x="6424613" y="4073525"/>
              <a:ext cx="534987" cy="830263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66" name="Straight Arrow Connector 11"/>
            <p:cNvCxnSpPr>
              <a:cxnSpLocks noChangeShapeType="1"/>
            </p:cNvCxnSpPr>
            <p:nvPr/>
          </p:nvCxnSpPr>
          <p:spPr bwMode="auto">
            <a:xfrm flipV="1">
              <a:off x="6959600" y="3883025"/>
              <a:ext cx="593725" cy="1020763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67" name="Straight Arrow Connector 13"/>
            <p:cNvCxnSpPr>
              <a:cxnSpLocks noChangeShapeType="1"/>
            </p:cNvCxnSpPr>
            <p:nvPr/>
          </p:nvCxnSpPr>
          <p:spPr bwMode="auto">
            <a:xfrm>
              <a:off x="6959600" y="4903788"/>
              <a:ext cx="36513" cy="19050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68" name="Straight Arrow Connector 23"/>
            <p:cNvCxnSpPr>
              <a:cxnSpLocks noChangeShapeType="1"/>
            </p:cNvCxnSpPr>
            <p:nvPr/>
          </p:nvCxnSpPr>
          <p:spPr bwMode="auto">
            <a:xfrm flipV="1">
              <a:off x="6996113" y="4903788"/>
              <a:ext cx="30162" cy="19050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69" name="Straight Arrow Connector 25"/>
            <p:cNvCxnSpPr>
              <a:cxnSpLocks noChangeShapeType="1"/>
            </p:cNvCxnSpPr>
            <p:nvPr/>
          </p:nvCxnSpPr>
          <p:spPr bwMode="auto">
            <a:xfrm flipV="1">
              <a:off x="7026275" y="3908425"/>
              <a:ext cx="608013" cy="995363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</p:grpSp>
      <p:sp>
        <p:nvSpPr>
          <p:cNvPr id="70" name="TextBox 69"/>
          <p:cNvSpPr txBox="1"/>
          <p:nvPr/>
        </p:nvSpPr>
        <p:spPr>
          <a:xfrm>
            <a:off x="7607303" y="3038520"/>
            <a:ext cx="1636987" cy="92333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</a:rPr>
              <a:t>Thin Film </a:t>
            </a:r>
            <a:b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</a:rPr>
            </a:b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</a:rPr>
              <a:t>Interference</a:t>
            </a:r>
          </a:p>
          <a:p>
            <a:pPr algn="ctr" eaLnBrk="1" hangingPunct="1">
              <a:defRPr/>
            </a:pPr>
            <a:r>
              <a:rPr lang="en-US" dirty="0" smtClean="0"/>
              <a:t>Mirror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  <a:ea typeface="ＭＳ Ｐゴシック" charset="-128"/>
            </a:endParaRPr>
          </a:p>
        </p:txBody>
      </p:sp>
      <p:cxnSp>
        <p:nvCxnSpPr>
          <p:cNvPr id="73" name="Straight Connector 72"/>
          <p:cNvCxnSpPr/>
          <p:nvPr/>
        </p:nvCxnSpPr>
        <p:spPr bwMode="auto">
          <a:xfrm>
            <a:off x="7368618" y="2146284"/>
            <a:ext cx="0" cy="28087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5" name="Straight Connector 74"/>
          <p:cNvCxnSpPr/>
          <p:nvPr/>
        </p:nvCxnSpPr>
        <p:spPr bwMode="auto">
          <a:xfrm>
            <a:off x="7559120" y="2090170"/>
            <a:ext cx="630237" cy="30341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6" name="TextBox 75"/>
          <p:cNvSpPr txBox="1"/>
          <p:nvPr/>
        </p:nvSpPr>
        <p:spPr>
          <a:xfrm>
            <a:off x="5886814" y="1082814"/>
            <a:ext cx="11801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Trackers</a:t>
            </a:r>
            <a:endParaRPr lang="en-US" dirty="0">
              <a:solidFill>
                <a:srgbClr val="C00000"/>
              </a:solidFill>
            </a:endParaRPr>
          </a:p>
        </p:txBody>
      </p:sp>
      <p:cxnSp>
        <p:nvCxnSpPr>
          <p:cNvPr id="78" name="Straight Arrow Connector 77"/>
          <p:cNvCxnSpPr>
            <a:stCxn id="76" idx="1"/>
          </p:cNvCxnSpPr>
          <p:nvPr/>
        </p:nvCxnSpPr>
        <p:spPr bwMode="auto">
          <a:xfrm flipH="1">
            <a:off x="4962797" y="1267480"/>
            <a:ext cx="924017" cy="24721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C000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79" name="Straight Arrow Connector 78"/>
          <p:cNvCxnSpPr>
            <a:stCxn id="76" idx="3"/>
          </p:cNvCxnSpPr>
          <p:nvPr/>
        </p:nvCxnSpPr>
        <p:spPr bwMode="auto">
          <a:xfrm>
            <a:off x="7066945" y="1267480"/>
            <a:ext cx="882908" cy="23673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C000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82" name="TextBox 81"/>
          <p:cNvSpPr txBox="1"/>
          <p:nvPr/>
        </p:nvSpPr>
        <p:spPr>
          <a:xfrm>
            <a:off x="8128302" y="1181001"/>
            <a:ext cx="4860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S4</a:t>
            </a:r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b="27709"/>
          <a:stretch/>
        </p:blipFill>
        <p:spPr>
          <a:xfrm>
            <a:off x="4256147" y="1184418"/>
            <a:ext cx="3889585" cy="1132654"/>
          </a:xfrm>
          <a:prstGeom prst="rect">
            <a:avLst/>
          </a:prstGeom>
        </p:spPr>
      </p:pic>
      <p:sp>
        <p:nvSpPr>
          <p:cNvPr id="83" name="Content Placeholder 10"/>
          <p:cNvSpPr txBox="1">
            <a:spLocks/>
          </p:cNvSpPr>
          <p:nvPr/>
        </p:nvSpPr>
        <p:spPr bwMode="auto">
          <a:xfrm>
            <a:off x="215360" y="4560139"/>
            <a:ext cx="4691963" cy="22179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6" tIns="45716" rIns="91436" bIns="45716" numCol="1" anchor="t" anchorCtr="0" compatLnSpc="1">
            <a:prstTxWarp prst="textNoShape">
              <a:avLst/>
            </a:prstTxWarp>
          </a:bodyPr>
          <a:lstStyle>
            <a:lvl1pPr marL="342883" indent="-342883" algn="l" rtl="0" fontAlgn="base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charset="2"/>
              <a:buChar char="q"/>
              <a:defRPr kumimoji="1" sz="22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12" indent="-285735" algn="l" rtl="0" fontAlgn="base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charset="2"/>
              <a:buChar char="Ø"/>
              <a:defRPr kumimoji="1" sz="20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2pPr>
            <a:lvl3pPr marL="1142943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kumimoji="1" sz="18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3pPr>
            <a:lvl4pPr marL="1600120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kumimoji="1" sz="16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4pPr>
            <a:lvl5pPr marL="2057297" indent="-228588" algn="l" rtl="0" fontAlgn="base">
              <a:spcBef>
                <a:spcPct val="20000"/>
              </a:spcBef>
              <a:spcAft>
                <a:spcPct val="0"/>
              </a:spcAft>
              <a:buSzPct val="120000"/>
              <a:buFontTx/>
              <a:buBlip>
                <a:blip r:embed="rId6"/>
              </a:buBlip>
              <a:defRPr kumimoji="1" sz="14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5pPr>
            <a:lvl6pPr marL="2514475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7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6pPr>
            <a:lvl7pPr marL="2971652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7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7pPr>
            <a:lvl8pPr marL="3428828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7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8pPr>
            <a:lvl9pPr marL="3886005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7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9pPr>
          </a:lstStyle>
          <a:p>
            <a:r>
              <a:rPr lang="en-US" kern="0" dirty="0" smtClean="0"/>
              <a:t>Goal:  PID to 60 </a:t>
            </a:r>
            <a:r>
              <a:rPr lang="en-US" kern="0" dirty="0" err="1" smtClean="0"/>
              <a:t>GeV</a:t>
            </a:r>
            <a:r>
              <a:rPr lang="en-US" kern="0" dirty="0" smtClean="0"/>
              <a:t>/c</a:t>
            </a:r>
          </a:p>
          <a:p>
            <a:r>
              <a:rPr lang="en-US" kern="0" dirty="0" smtClean="0"/>
              <a:t>Rings in only 1 meter of gas</a:t>
            </a:r>
          </a:p>
          <a:p>
            <a:pPr lvl="1"/>
            <a:r>
              <a:rPr lang="en-US" kern="0" dirty="0" err="1" smtClean="0"/>
              <a:t>LHCb</a:t>
            </a:r>
            <a:r>
              <a:rPr lang="en-US" kern="0" dirty="0" smtClean="0"/>
              <a:t> uses 3 meters</a:t>
            </a:r>
          </a:p>
          <a:p>
            <a:r>
              <a:rPr lang="en-US" kern="0" dirty="0" smtClean="0"/>
              <a:t>Technique:  </a:t>
            </a:r>
            <a:br>
              <a:rPr lang="en-US" kern="0" dirty="0" smtClean="0"/>
            </a:br>
            <a:r>
              <a:rPr lang="en-US" kern="0" dirty="0" smtClean="0"/>
              <a:t>      Deep UV mirror</a:t>
            </a:r>
            <a:br>
              <a:rPr lang="en-US" kern="0" dirty="0" smtClean="0"/>
            </a:br>
            <a:r>
              <a:rPr lang="en-US" kern="0" dirty="0" smtClean="0"/>
              <a:t>      </a:t>
            </a:r>
            <a:r>
              <a:rPr lang="en-US" kern="0" dirty="0" err="1" smtClean="0"/>
              <a:t>CsI</a:t>
            </a:r>
            <a:r>
              <a:rPr lang="en-US" kern="0" dirty="0" smtClean="0"/>
              <a:t> GEMs</a:t>
            </a:r>
            <a:endParaRPr lang="en-US" kern="0" dirty="0"/>
          </a:p>
        </p:txBody>
      </p:sp>
      <p:pic>
        <p:nvPicPr>
          <p:cNvPr id="84" name="Picture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8838" y="4912525"/>
            <a:ext cx="1181823" cy="1377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5" name="Picture 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0796" y="4938466"/>
            <a:ext cx="1181823" cy="1377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" name="Picture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0503" y="4938466"/>
            <a:ext cx="1181823" cy="1377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9" name="Straight Arrow Connector 88"/>
          <p:cNvCxnSpPr/>
          <p:nvPr/>
        </p:nvCxnSpPr>
        <p:spPr bwMode="auto">
          <a:xfrm>
            <a:off x="4800127" y="6400797"/>
            <a:ext cx="1042297" cy="8877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</p:spPr>
      </p:cxnSp>
      <p:sp>
        <p:nvSpPr>
          <p:cNvPr id="90" name="TextBox 89"/>
          <p:cNvSpPr txBox="1"/>
          <p:nvPr/>
        </p:nvSpPr>
        <p:spPr>
          <a:xfrm>
            <a:off x="5001315" y="6431997"/>
            <a:ext cx="6399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10 cm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88941093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Number of Pads Included in the Fit: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82EEA9-9295-4E3B-B747-6FDEDB255896}" type="slidenum">
              <a:rPr lang="en-US" altLang="ja-JP" smtClean="0"/>
              <a:pPr>
                <a:defRPr/>
              </a:pPr>
              <a:t>17</a:t>
            </a:fld>
            <a:endParaRPr lang="en-US" altLang="ja-JP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288" y="961847"/>
            <a:ext cx="3581151" cy="246501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50433" y="912166"/>
            <a:ext cx="3580065" cy="251469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1168" y="3484029"/>
            <a:ext cx="3508271" cy="246370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563738" y="1863624"/>
            <a:ext cx="6142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0000"/>
                </a:solidFill>
              </a:rPr>
              <a:t>Pion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510471" y="1863624"/>
            <a:ext cx="6960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rgbClr val="000000"/>
                </a:solidFill>
              </a:rPr>
              <a:t>Kaon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91628" y="4531214"/>
            <a:ext cx="8915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0000"/>
                </a:solidFill>
              </a:rPr>
              <a:t>Proton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50433" y="3426863"/>
            <a:ext cx="3699705" cy="2493997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 bwMode="auto">
          <a:xfrm flipV="1">
            <a:off x="4600575" y="4724400"/>
            <a:ext cx="3070225" cy="993776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210695" y="5947732"/>
                <a:ext cx="3979180" cy="862754"/>
              </a:xfrm>
            </p:spPr>
            <p:txBody>
              <a:bodyPr/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  <m:t>𝒅𝑵</m:t>
                              </m:r>
                            </m:e>
                            <m:sub>
                              <m:r>
                                <a:rPr lang="en-US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𝜸</m:t>
                              </m:r>
                            </m:sub>
                          </m:sSub>
                        </m:num>
                        <m:den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𝒅𝑳</m:t>
                          </m:r>
                        </m:den>
                      </m:f>
                      <m:r>
                        <a:rPr lang="en-US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≈</m:t>
                      </m:r>
                      <m:r>
                        <a:rPr lang="en-US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𝒔𝒊</m:t>
                      </m:r>
                      <m:sSup>
                        <m:sSupPr>
                          <m:ctrlPr>
                            <a:rPr lang="en-US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𝒏</m:t>
                          </m:r>
                        </m:e>
                        <m:sup>
                          <m:r>
                            <a:rPr lang="en-US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  <m:sSub>
                        <m:sSubPr>
                          <m:ctrlPr>
                            <a:rPr lang="en-US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𝜽</m:t>
                          </m:r>
                        </m:e>
                        <m:sub>
                          <m:r>
                            <a:rPr lang="en-US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𝒄</m:t>
                          </m:r>
                        </m:sub>
                      </m:sSub>
                      <m:r>
                        <a:rPr lang="en-US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≈</m:t>
                      </m:r>
                      <m:sSup>
                        <m:sSupPr>
                          <m:ctrlP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𝑹</m:t>
                          </m:r>
                        </m:e>
                        <m:sup>
                          <m:r>
                            <a:rPr lang="en-US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en-US" dirty="0" smtClean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210695" y="5947732"/>
                <a:ext cx="3979180" cy="862754"/>
              </a:xfr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TextBox 15"/>
          <p:cNvSpPr txBox="1"/>
          <p:nvPr/>
        </p:nvSpPr>
        <p:spPr>
          <a:xfrm>
            <a:off x="2598221" y="3240301"/>
            <a:ext cx="9781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0000"/>
                </a:solidFill>
              </a:rPr>
              <a:t># pads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717418" y="3228761"/>
            <a:ext cx="9781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0000"/>
                </a:solidFill>
              </a:rPr>
              <a:t># pads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563738" y="5763065"/>
            <a:ext cx="9781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0000"/>
                </a:solidFill>
              </a:rPr>
              <a:t># pads</a:t>
            </a:r>
          </a:p>
        </p:txBody>
      </p:sp>
      <p:sp>
        <p:nvSpPr>
          <p:cNvPr id="19" name="TextBox 18"/>
          <p:cNvSpPr txBox="1"/>
          <p:nvPr/>
        </p:nvSpPr>
        <p:spPr>
          <a:xfrm rot="16200000">
            <a:off x="3786111" y="4346548"/>
            <a:ext cx="9781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0000"/>
                </a:solidFill>
              </a:rPr>
              <a:t># pads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707266" y="3732475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0000"/>
                </a:solidFill>
              </a:rPr>
              <a:t>32 </a:t>
            </a:r>
            <a:r>
              <a:rPr lang="en-US" dirty="0" err="1">
                <a:solidFill>
                  <a:srgbClr val="000000"/>
                </a:solidFill>
              </a:rPr>
              <a:t>GeV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366568" y="1610485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0000"/>
                </a:solidFill>
              </a:rPr>
              <a:t>32 </a:t>
            </a:r>
            <a:r>
              <a:rPr lang="en-US" dirty="0" err="1">
                <a:solidFill>
                  <a:srgbClr val="000000"/>
                </a:solidFill>
              </a:rPr>
              <a:t>GeV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233118" y="4254769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0000"/>
                </a:solidFill>
              </a:rPr>
              <a:t>32 </a:t>
            </a:r>
            <a:r>
              <a:rPr lang="en-US" dirty="0" err="1">
                <a:solidFill>
                  <a:srgbClr val="000000"/>
                </a:solidFill>
              </a:rPr>
              <a:t>GeV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354178" y="1598099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0000"/>
                </a:solidFill>
              </a:rPr>
              <a:t>32 </a:t>
            </a:r>
            <a:r>
              <a:rPr lang="en-US" dirty="0" err="1">
                <a:solidFill>
                  <a:srgbClr val="000000"/>
                </a:solidFill>
              </a:rPr>
              <a:t>GeV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482211" y="5763065"/>
            <a:ext cx="4267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0000"/>
                </a:solidFill>
              </a:rPr>
              <a:t>R</a:t>
            </a:r>
            <a:r>
              <a:rPr lang="en-US" baseline="30000" dirty="0">
                <a:solidFill>
                  <a:srgbClr val="000000"/>
                </a:solidFill>
              </a:rPr>
              <a:t>2</a:t>
            </a: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914420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0166" y="964470"/>
            <a:ext cx="3530104" cy="242960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Radii Results: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366" y="3850545"/>
            <a:ext cx="4598126" cy="2037806"/>
          </a:xfrm>
        </p:spPr>
        <p:txBody>
          <a:bodyPr/>
          <a:lstStyle/>
          <a:p>
            <a:r>
              <a:rPr lang="en-US" dirty="0" smtClean="0"/>
              <a:t>Reasonable results at all measured energies.</a:t>
            </a:r>
          </a:p>
          <a:p>
            <a:r>
              <a:rPr lang="en-US" dirty="0" smtClean="0"/>
              <a:t>NOTE:  32 </a:t>
            </a:r>
            <a:r>
              <a:rPr lang="en-US" dirty="0" err="1" smtClean="0"/>
              <a:t>GeV</a:t>
            </a:r>
            <a:r>
              <a:rPr lang="en-US" dirty="0" smtClean="0"/>
              <a:t> is the highest available energy for </a:t>
            </a:r>
            <a:r>
              <a:rPr lang="en-US" dirty="0" err="1" smtClean="0"/>
              <a:t>Kaons</a:t>
            </a:r>
            <a:r>
              <a:rPr lang="en-US" dirty="0" smtClean="0"/>
              <a:t> at FTBF.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82EEA9-9295-4E3B-B747-6FDEDB255896}" type="slidenum">
              <a:rPr lang="en-US" altLang="ja-JP" smtClean="0"/>
              <a:pPr>
                <a:defRPr/>
              </a:pPr>
              <a:t>18</a:t>
            </a:fld>
            <a:endParaRPr lang="en-US" altLang="ja-JP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13492" y="3643602"/>
            <a:ext cx="3648812" cy="247448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095632" y="4270784"/>
            <a:ext cx="6142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00FF"/>
                </a:solidFill>
              </a:rPr>
              <a:t>Pion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0515" y="4400379"/>
            <a:ext cx="6960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rgbClr val="FF0000"/>
                </a:solidFill>
              </a:rPr>
              <a:t>Kaon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94720" y="5276613"/>
            <a:ext cx="8915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0000"/>
                </a:solidFill>
              </a:rPr>
              <a:t>Proton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715733" y="2201711"/>
            <a:ext cx="6960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rgbClr val="FF0000"/>
                </a:solidFill>
              </a:rPr>
              <a:t>Kaon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62304" y="1750195"/>
            <a:ext cx="6142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00FF"/>
                </a:solidFill>
              </a:rPr>
              <a:t>Pion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080961" y="3886957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0000"/>
                </a:solidFill>
              </a:rPr>
              <a:t>32 </a:t>
            </a:r>
            <a:r>
              <a:rPr lang="en-US" dirty="0" err="1">
                <a:solidFill>
                  <a:srgbClr val="000000"/>
                </a:solidFill>
              </a:rPr>
              <a:t>GeV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87728" y="1194013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0000"/>
                </a:solidFill>
              </a:rPr>
              <a:t>20 </a:t>
            </a:r>
            <a:r>
              <a:rPr lang="en-US" dirty="0" err="1">
                <a:solidFill>
                  <a:srgbClr val="000000"/>
                </a:solidFill>
              </a:rPr>
              <a:t>GeV</a:t>
            </a:r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03988" y="894359"/>
            <a:ext cx="3586055" cy="2429605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7049850" y="1541992"/>
            <a:ext cx="6142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00FF"/>
                </a:solidFill>
              </a:rPr>
              <a:t>Pion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894733" y="1671587"/>
            <a:ext cx="6960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rgbClr val="FF0000"/>
                </a:solidFill>
              </a:rPr>
              <a:t>Kaon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035179" y="1158165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0000"/>
                </a:solidFill>
              </a:rPr>
              <a:t>25 </a:t>
            </a:r>
            <a:r>
              <a:rPr lang="en-US" dirty="0" err="1">
                <a:solidFill>
                  <a:srgbClr val="000000"/>
                </a:solidFill>
              </a:rPr>
              <a:t>GeV</a:t>
            </a: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61589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Radius &amp; Width Matches Expectation.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977" y="4124526"/>
            <a:ext cx="4038585" cy="1247212"/>
          </a:xfrm>
        </p:spPr>
        <p:txBody>
          <a:bodyPr/>
          <a:lstStyle/>
          <a:p>
            <a:r>
              <a:rPr lang="en-US" dirty="0" smtClean="0"/>
              <a:t>Index </a:t>
            </a:r>
            <a:r>
              <a:rPr lang="en-US" dirty="0"/>
              <a:t>=</a:t>
            </a:r>
            <a:r>
              <a:rPr lang="en-US" dirty="0" smtClean="0"/>
              <a:t> </a:t>
            </a:r>
            <a:r>
              <a:rPr lang="en-US" dirty="0" smtClean="0"/>
              <a:t>free parameter.</a:t>
            </a:r>
          </a:p>
          <a:p>
            <a:r>
              <a:rPr lang="en-US" dirty="0" smtClean="0"/>
              <a:t>n </a:t>
            </a:r>
            <a:r>
              <a:rPr lang="en-US" dirty="0" smtClean="0"/>
              <a:t>= </a:t>
            </a:r>
            <a:r>
              <a:rPr lang="en-US" dirty="0" smtClean="0"/>
              <a:t>1.000558</a:t>
            </a:r>
          </a:p>
          <a:p>
            <a:r>
              <a:rPr lang="en-US" dirty="0" smtClean="0"/>
              <a:t>n matches literature.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82EEA9-9295-4E3B-B747-6FDEDB255896}" type="slidenum">
              <a:rPr lang="en-US" altLang="ja-JP" smtClean="0"/>
              <a:pPr>
                <a:defRPr/>
              </a:pPr>
              <a:t>19</a:t>
            </a:fld>
            <a:endParaRPr lang="en-US" altLang="ja-JP" dirty="0"/>
          </a:p>
        </p:txBody>
      </p:sp>
      <p:grpSp>
        <p:nvGrpSpPr>
          <p:cNvPr id="5" name="Group 4"/>
          <p:cNvGrpSpPr/>
          <p:nvPr/>
        </p:nvGrpSpPr>
        <p:grpSpPr>
          <a:xfrm>
            <a:off x="117475" y="841549"/>
            <a:ext cx="4176076" cy="3215546"/>
            <a:chOff x="777664" y="868182"/>
            <a:chExt cx="7242676" cy="3853006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7664" y="868182"/>
              <a:ext cx="7242676" cy="3853006"/>
            </a:xfrm>
            <a:prstGeom prst="rect">
              <a:avLst/>
            </a:prstGeom>
          </p:spPr>
        </p:pic>
        <p:cxnSp>
          <p:nvCxnSpPr>
            <p:cNvPr id="7" name="Straight Connector 6"/>
            <p:cNvCxnSpPr/>
            <p:nvPr/>
          </p:nvCxnSpPr>
          <p:spPr bwMode="auto">
            <a:xfrm flipV="1">
              <a:off x="1529697" y="1367327"/>
              <a:ext cx="6187155" cy="279447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0947" y="836349"/>
            <a:ext cx="4635555" cy="322074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9" name="Content Placeholder 2"/>
              <p:cNvSpPr txBox="1">
                <a:spLocks/>
              </p:cNvSpPr>
              <p:nvPr/>
            </p:nvSpPr>
            <p:spPr bwMode="auto">
              <a:xfrm>
                <a:off x="4564679" y="4124525"/>
                <a:ext cx="4312991" cy="218749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36" tIns="45716" rIns="91436" bIns="45716" numCol="1" anchor="t" anchorCtr="0" compatLnSpc="1">
                <a:prstTxWarp prst="textNoShape">
                  <a:avLst/>
                </a:prstTxWarp>
              </a:bodyPr>
              <a:lstStyle>
                <a:lvl1pPr marL="341313" indent="-341313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00FF"/>
                  </a:buClr>
                  <a:buFont typeface="Wingdings" panose="05000000000000000000" pitchFamily="2" charset="2"/>
                  <a:buChar char="q"/>
                  <a:defRPr kumimoji="1" sz="2200" b="1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DDDDDD"/>
                      </a:outerShdw>
                    </a:effectLst>
                    <a:latin typeface="+mn-lt"/>
                    <a:ea typeface="MS PGothic" pitchFamily="34" charset="-128"/>
                    <a:cs typeface="+mn-cs"/>
                  </a:defRPr>
                </a:lvl1pPr>
                <a:lvl2pPr marL="741363" indent="-284163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00FF"/>
                  </a:buClr>
                  <a:buFont typeface="Wingdings" panose="05000000000000000000" pitchFamily="2" charset="2"/>
                  <a:buChar char="Ø"/>
                  <a:defRPr kumimoji="1" sz="2000" b="1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DDDDDD"/>
                      </a:outerShdw>
                    </a:effectLst>
                    <a:latin typeface="+mn-lt"/>
                    <a:ea typeface="MS PGothic" pitchFamily="34" charset="-128"/>
                  </a:defRPr>
                </a:lvl2pPr>
                <a:lvl3pPr marL="1141413" indent="-227013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Blip>
                    <a:blip r:embed="rId4"/>
                  </a:buBlip>
                  <a:defRPr kumimoji="1" b="1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DDDDDD"/>
                      </a:outerShdw>
                    </a:effectLst>
                    <a:latin typeface="+mn-lt"/>
                    <a:ea typeface="MS PGothic" pitchFamily="34" charset="-128"/>
                  </a:defRPr>
                </a:lvl3pPr>
                <a:lvl4pPr marL="1598613" indent="-227013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Blip>
                    <a:blip r:embed="rId5"/>
                  </a:buBlip>
                  <a:defRPr kumimoji="1" sz="1600" b="1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DDDDDD"/>
                      </a:outerShdw>
                    </a:effectLst>
                    <a:latin typeface="+mn-lt"/>
                    <a:ea typeface="MS PGothic" pitchFamily="34" charset="-128"/>
                  </a:defRPr>
                </a:lvl4pPr>
                <a:lvl5pPr marL="2055813" indent="-227013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SzPct val="120000"/>
                  <a:buBlip>
                    <a:blip r:embed="rId6"/>
                  </a:buBlip>
                  <a:defRPr kumimoji="1" sz="1400" b="1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DDDDDD"/>
                      </a:outerShdw>
                    </a:effectLst>
                    <a:latin typeface="+mn-lt"/>
                    <a:ea typeface="MS PGothic" pitchFamily="34" charset="-128"/>
                  </a:defRPr>
                </a:lvl5pPr>
                <a:lvl6pPr marL="2514475" indent="-228588" algn="l" rtl="0" fontAlgn="base">
                  <a:spcBef>
                    <a:spcPct val="20000"/>
                  </a:spcBef>
                  <a:spcAft>
                    <a:spcPct val="0"/>
                  </a:spcAft>
                  <a:buBlip>
                    <a:blip r:embed="rId7"/>
                  </a:buBlip>
                  <a:defRPr kumimoji="1" b="1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DDDDDD"/>
                      </a:outerShdw>
                    </a:effectLst>
                    <a:latin typeface="+mn-lt"/>
                    <a:ea typeface="+mn-ea"/>
                  </a:defRPr>
                </a:lvl6pPr>
                <a:lvl7pPr marL="2971652" indent="-228588" algn="l" rtl="0" fontAlgn="base">
                  <a:spcBef>
                    <a:spcPct val="20000"/>
                  </a:spcBef>
                  <a:spcAft>
                    <a:spcPct val="0"/>
                  </a:spcAft>
                  <a:buBlip>
                    <a:blip r:embed="rId7"/>
                  </a:buBlip>
                  <a:defRPr kumimoji="1" b="1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DDDDDD"/>
                      </a:outerShdw>
                    </a:effectLst>
                    <a:latin typeface="+mn-lt"/>
                    <a:ea typeface="+mn-ea"/>
                  </a:defRPr>
                </a:lvl7pPr>
                <a:lvl8pPr marL="3428828" indent="-228588" algn="l" rtl="0" fontAlgn="base">
                  <a:spcBef>
                    <a:spcPct val="20000"/>
                  </a:spcBef>
                  <a:spcAft>
                    <a:spcPct val="0"/>
                  </a:spcAft>
                  <a:buBlip>
                    <a:blip r:embed="rId7"/>
                  </a:buBlip>
                  <a:defRPr kumimoji="1" b="1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DDDDDD"/>
                      </a:outerShdw>
                    </a:effectLst>
                    <a:latin typeface="+mn-lt"/>
                    <a:ea typeface="+mn-ea"/>
                  </a:defRPr>
                </a:lvl8pPr>
                <a:lvl9pPr marL="3886005" indent="-228588" algn="l" rtl="0" fontAlgn="base">
                  <a:spcBef>
                    <a:spcPct val="20000"/>
                  </a:spcBef>
                  <a:spcAft>
                    <a:spcPct val="0"/>
                  </a:spcAft>
                  <a:buBlip>
                    <a:blip r:embed="rId7"/>
                  </a:buBlip>
                  <a:defRPr kumimoji="1" b="1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DDDDDD"/>
                      </a:outerShdw>
                    </a:effectLst>
                    <a:latin typeface="+mn-lt"/>
                    <a:ea typeface="+mn-ea"/>
                  </a:defRPr>
                </a:lvl9pPr>
              </a:lstStyle>
              <a:p>
                <a:r>
                  <a:rPr lang="en-US" kern="0" dirty="0" smtClean="0"/>
                  <a:t>Influenced by momentum spread delivered in beam.</a:t>
                </a:r>
              </a:p>
              <a:p>
                <a:r>
                  <a:rPr lang="en-US" kern="0" dirty="0" smtClean="0"/>
                  <a:t>Assume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kern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 kern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𝜹</m:t>
                        </m:r>
                        <m:r>
                          <a:rPr lang="en-US" b="1" i="1" kern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𝒑</m:t>
                        </m:r>
                      </m:num>
                      <m:den>
                        <m:r>
                          <a:rPr lang="en-US" b="1" i="1" kern="0" smtClean="0">
                            <a:latin typeface="Cambria Math" panose="02040503050406030204" pitchFamily="18" charset="0"/>
                          </a:rPr>
                          <m:t>𝒑</m:t>
                        </m:r>
                      </m:den>
                    </m:f>
                    <m:r>
                      <a:rPr lang="en-US" b="1" i="1" kern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1" i="1" kern="0" smtClean="0">
                        <a:latin typeface="Cambria Math" panose="02040503050406030204" pitchFamily="18" charset="0"/>
                      </a:rPr>
                      <m:t>𝒄𝒐𝒏𝒔𝒕</m:t>
                    </m:r>
                    <m:r>
                      <a:rPr lang="en-US" b="1" i="1" kern="0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en-US" b="1" kern="0" dirty="0" smtClean="0"/>
              </a:p>
              <a:p>
                <a:r>
                  <a:rPr lang="en-US" kern="0" dirty="0" smtClean="0"/>
                  <a:t>Fit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kern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 kern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𝜹</m:t>
                        </m:r>
                        <m:r>
                          <a:rPr lang="en-US" b="1" i="1" kern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𝒑</m:t>
                        </m:r>
                      </m:num>
                      <m:den>
                        <m:r>
                          <a:rPr lang="en-US" b="1" i="1" kern="0" smtClean="0">
                            <a:latin typeface="Cambria Math" panose="02040503050406030204" pitchFamily="18" charset="0"/>
                          </a:rPr>
                          <m:t>𝒑</m:t>
                        </m:r>
                      </m:den>
                    </m:f>
                    <m:r>
                      <a:rPr lang="en-US" b="1" i="1" kern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1" i="1" kern="0" smtClean="0">
                        <a:latin typeface="Cambria Math" panose="02040503050406030204" pitchFamily="18" charset="0"/>
                      </a:rPr>
                      <m:t>𝟓</m:t>
                    </m:r>
                    <m:r>
                      <a:rPr lang="en-US" b="1" i="1" kern="0" smtClean="0">
                        <a:latin typeface="Cambria Math" panose="02040503050406030204" pitchFamily="18" charset="0"/>
                      </a:rPr>
                      <m:t>%</m:t>
                    </m:r>
                  </m:oMath>
                </a14:m>
                <a:r>
                  <a:rPr lang="en-US" kern="0" dirty="0" smtClean="0"/>
                  <a:t> (reasonable)</a:t>
                </a:r>
                <a:endParaRPr lang="en-US" kern="0" dirty="0"/>
              </a:p>
            </p:txBody>
          </p:sp>
        </mc:Choice>
        <mc:Fallback>
          <p:sp>
            <p:nvSpPr>
              <p:cNvPr id="9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564679" y="4124525"/>
                <a:ext cx="4312991" cy="2187497"/>
              </a:xfrm>
              <a:prstGeom prst="rect">
                <a:avLst/>
              </a:prstGeom>
              <a:blipFill rotWithShape="0">
                <a:blip r:embed="rId8"/>
                <a:stretch>
                  <a:fillRect l="-1697" t="-2514"/>
                </a:stretch>
              </a:blip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889559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53977" y="807868"/>
            <a:ext cx="9026525" cy="5707232"/>
          </a:xfrm>
        </p:spPr>
        <p:txBody>
          <a:bodyPr/>
          <a:lstStyle/>
          <a:p>
            <a:r>
              <a:rPr lang="en-US" dirty="0" smtClean="0"/>
              <a:t>May 2012:  RD6 Promised to perform “Sector Test”.</a:t>
            </a:r>
          </a:p>
          <a:p>
            <a:r>
              <a:rPr lang="en-US" dirty="0" smtClean="0"/>
              <a:t>October 2013:  Sector Test Completed:</a:t>
            </a:r>
          </a:p>
          <a:p>
            <a:pPr lvl="1"/>
            <a:r>
              <a:rPr lang="en-US" dirty="0" smtClean="0"/>
              <a:t>19 gas-detector stations, 13,824 channels.</a:t>
            </a:r>
          </a:p>
          <a:p>
            <a:pPr lvl="1"/>
            <a:r>
              <a:rPr lang="en-US" dirty="0" smtClean="0"/>
              <a:t>Preliminary Results Today.</a:t>
            </a:r>
          </a:p>
          <a:p>
            <a:r>
              <a:rPr lang="en-US" dirty="0" smtClean="0"/>
              <a:t>Recent Major Expansion of Collaboration:</a:t>
            </a:r>
          </a:p>
          <a:p>
            <a:pPr lvl="1"/>
            <a:r>
              <a:rPr lang="en-US" dirty="0" smtClean="0"/>
              <a:t>LLNL (</a:t>
            </a:r>
            <a:r>
              <a:rPr lang="en-US" dirty="0" err="1" smtClean="0"/>
              <a:t>Soltz</a:t>
            </a:r>
            <a:r>
              <a:rPr lang="en-US" dirty="0" smtClean="0"/>
              <a:t> group); WIS (</a:t>
            </a:r>
            <a:r>
              <a:rPr lang="en-US" dirty="0" err="1" smtClean="0"/>
              <a:t>Milov</a:t>
            </a:r>
            <a:r>
              <a:rPr lang="en-US" dirty="0" smtClean="0"/>
              <a:t> group) joined to work on TPC tracking (central tracking element in STD EIC Design).</a:t>
            </a:r>
          </a:p>
          <a:p>
            <a:r>
              <a:rPr lang="en-US" dirty="0" smtClean="0"/>
              <a:t>Funding Summary/Request:</a:t>
            </a:r>
          </a:p>
          <a:p>
            <a:pPr lvl="1"/>
            <a:r>
              <a:rPr lang="en-US" dirty="0" smtClean="0"/>
              <a:t>Salaries ( </a:t>
            </a:r>
            <a:r>
              <a:rPr lang="en-US" baseline="30000" dirty="0" smtClean="0"/>
              <a:t>1</a:t>
            </a:r>
            <a:r>
              <a:rPr lang="en-US" dirty="0" smtClean="0"/>
              <a:t>Tracking Postdoc, </a:t>
            </a:r>
            <a:r>
              <a:rPr lang="en-US" baseline="30000" dirty="0" smtClean="0"/>
              <a:t>2</a:t>
            </a:r>
            <a:r>
              <a:rPr lang="en-US" dirty="0" smtClean="0"/>
              <a:t>EIC Simulation Expert )</a:t>
            </a:r>
          </a:p>
          <a:p>
            <a:pPr lvl="1"/>
            <a:r>
              <a:rPr lang="en-US" dirty="0" smtClean="0"/>
              <a:t>Continuation of Core Effort-Tracking</a:t>
            </a:r>
          </a:p>
          <a:p>
            <a:pPr lvl="1"/>
            <a:r>
              <a:rPr lang="en-US" dirty="0" smtClean="0"/>
              <a:t>Continuation of Core Effort-Mirrors</a:t>
            </a:r>
          </a:p>
          <a:p>
            <a:pPr lvl="1"/>
            <a:r>
              <a:rPr lang="en-US" dirty="0" smtClean="0"/>
              <a:t>New Ideas:</a:t>
            </a:r>
          </a:p>
          <a:p>
            <a:pPr lvl="2"/>
            <a:r>
              <a:rPr lang="en-US" dirty="0" smtClean="0"/>
              <a:t>Hybrid Gain Stages for minimization of positive ion feedback.</a:t>
            </a:r>
          </a:p>
          <a:p>
            <a:pPr lvl="2"/>
            <a:r>
              <a:rPr lang="en-US" dirty="0" smtClean="0"/>
              <a:t>Resistive Charge Division for RICH.</a:t>
            </a:r>
          </a:p>
          <a:p>
            <a:pPr lvl="2"/>
            <a:r>
              <a:rPr lang="en-US" dirty="0" smtClean="0"/>
              <a:t>Large TPC R&amp;D by new Collaborators.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1A700-7212-524C-82CA-F704C367C37F}" type="slidenum">
              <a:rPr lang="en-US" altLang="ja-JP" smtClean="0"/>
              <a:pPr/>
              <a:t>2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1484452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796939"/>
            <a:ext cx="7461336" cy="350577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PID to 60 </a:t>
            </a:r>
            <a:r>
              <a:rPr lang="en-US" dirty="0" err="1" smtClean="0"/>
              <a:t>GeV</a:t>
            </a:r>
            <a:r>
              <a:rPr lang="en-US" dirty="0" smtClean="0"/>
              <a:t> w/ better position resolution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7475" y="4588474"/>
            <a:ext cx="9026525" cy="1738184"/>
          </a:xfrm>
        </p:spPr>
        <p:txBody>
          <a:bodyPr/>
          <a:lstStyle/>
          <a:p>
            <a:r>
              <a:rPr lang="en-US" dirty="0" smtClean="0"/>
              <a:t>Dispersion eventually becomes </a:t>
            </a:r>
            <a:r>
              <a:rPr lang="en-US" dirty="0" smtClean="0"/>
              <a:t>limiting factor.</a:t>
            </a:r>
          </a:p>
          <a:p>
            <a:r>
              <a:rPr lang="en-US" dirty="0" smtClean="0"/>
              <a:t>500 micron (sigma) photon position resolution is easy goal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Hence proposed R&amp;D for Resistive Charge Division.</a:t>
            </a:r>
            <a:endParaRPr lang="en-US" dirty="0" smtClean="0"/>
          </a:p>
          <a:p>
            <a:r>
              <a:rPr lang="en-US" dirty="0" smtClean="0"/>
              <a:t>~2.5 sigma separation at 60 </a:t>
            </a:r>
            <a:r>
              <a:rPr lang="en-US" dirty="0" err="1" smtClean="0"/>
              <a:t>GeV</a:t>
            </a:r>
            <a:r>
              <a:rPr lang="en-US" dirty="0"/>
              <a:t>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82EEA9-9295-4E3B-B747-6FDEDB255896}" type="slidenum">
              <a:rPr lang="en-US" altLang="ja-JP" smtClean="0"/>
              <a:pPr>
                <a:defRPr/>
              </a:pPr>
              <a:t>20</a:t>
            </a:fld>
            <a:endParaRPr lang="en-US" altLang="ja-JP" dirty="0"/>
          </a:p>
        </p:txBody>
      </p:sp>
      <p:sp>
        <p:nvSpPr>
          <p:cNvPr id="7" name="TextBox 6"/>
          <p:cNvSpPr txBox="1"/>
          <p:nvPr/>
        </p:nvSpPr>
        <p:spPr>
          <a:xfrm>
            <a:off x="2824620" y="1186249"/>
            <a:ext cx="46233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0000"/>
                </a:solidFill>
              </a:rPr>
              <a:t>NOTE:  Assumptions yield “worst case”</a:t>
            </a:r>
          </a:p>
        </p:txBody>
      </p:sp>
    </p:spTree>
    <p:extLst>
      <p:ext uri="{BB962C8B-B14F-4D97-AF65-F5344CB8AC3E}">
        <p14:creationId xmlns:p14="http://schemas.microsoft.com/office/powerpoint/2010/main" val="375480262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Next Steps:  Core Research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25926" y="614656"/>
            <a:ext cx="5405792" cy="5918200"/>
          </a:xfrm>
        </p:spPr>
        <p:txBody>
          <a:bodyPr/>
          <a:lstStyle/>
          <a:p>
            <a:r>
              <a:rPr lang="en-US" dirty="0" smtClean="0"/>
              <a:t>Core Tracking:</a:t>
            </a:r>
          </a:p>
          <a:p>
            <a:pPr lvl="1"/>
            <a:r>
              <a:rPr lang="en-US" dirty="0" smtClean="0"/>
              <a:t>Move stereo readouts away from </a:t>
            </a:r>
            <a:br>
              <a:rPr lang="en-US" dirty="0" smtClean="0"/>
            </a:br>
            <a:r>
              <a:rPr lang="en-US" dirty="0" smtClean="0"/>
              <a:t>beam pipe.</a:t>
            </a:r>
          </a:p>
          <a:p>
            <a:pPr lvl="1"/>
            <a:r>
              <a:rPr lang="en-US" dirty="0" smtClean="0"/>
              <a:t>Complete &amp; Test TPC/HBD Concept</a:t>
            </a:r>
          </a:p>
          <a:p>
            <a:pPr lvl="1"/>
            <a:r>
              <a:rPr lang="en-US" dirty="0" smtClean="0"/>
              <a:t>Improved uniformity of response for zig-</a:t>
            </a:r>
            <a:r>
              <a:rPr lang="en-US" dirty="0" err="1" smtClean="0"/>
              <a:t>zag</a:t>
            </a:r>
            <a:r>
              <a:rPr lang="en-US" dirty="0" smtClean="0"/>
              <a:t> chamber and improved test station.</a:t>
            </a:r>
          </a:p>
          <a:p>
            <a:pPr lvl="1"/>
            <a:r>
              <a:rPr lang="en-US" dirty="0" smtClean="0">
                <a:solidFill>
                  <a:srgbClr val="C00000"/>
                </a:solidFill>
              </a:rPr>
              <a:t>$251k</a:t>
            </a:r>
            <a:endParaRPr lang="en-US" dirty="0">
              <a:solidFill>
                <a:srgbClr val="C00000"/>
              </a:solidFill>
            </a:endParaRPr>
          </a:p>
          <a:p>
            <a:pPr lvl="1"/>
            <a:endParaRPr lang="en-US" dirty="0" smtClean="0"/>
          </a:p>
          <a:p>
            <a:r>
              <a:rPr lang="en-US" dirty="0" smtClean="0"/>
              <a:t>Core Mirror:</a:t>
            </a:r>
          </a:p>
          <a:p>
            <a:pPr lvl="1"/>
            <a:r>
              <a:rPr lang="en-US" dirty="0" smtClean="0"/>
              <a:t>Refurbish Big Mac vacuum chamber to become evaporator.</a:t>
            </a:r>
          </a:p>
          <a:p>
            <a:pPr lvl="2"/>
            <a:r>
              <a:rPr lang="en-US" dirty="0" smtClean="0"/>
              <a:t>Postponed as lower priority to deal with budget profile.</a:t>
            </a:r>
          </a:p>
          <a:p>
            <a:pPr lvl="1"/>
            <a:r>
              <a:rPr lang="en-US" dirty="0" smtClean="0">
                <a:solidFill>
                  <a:srgbClr val="C00000"/>
                </a:solidFill>
              </a:rPr>
              <a:t>$83k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82EEA9-9295-4E3B-B747-6FDEDB255896}" type="slidenum">
              <a:rPr lang="en-US" altLang="ja-JP" smtClean="0"/>
              <a:pPr>
                <a:defRPr/>
              </a:pPr>
              <a:t>21</a:t>
            </a:fld>
            <a:endParaRPr lang="en-US" altLang="ja-JP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26837" y="932332"/>
            <a:ext cx="3753663" cy="236825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0582" y="3812905"/>
            <a:ext cx="3502418" cy="2315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57875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Next Steps:  New Ideas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5515" y="694558"/>
            <a:ext cx="8042460" cy="5918200"/>
          </a:xfrm>
        </p:spPr>
        <p:txBody>
          <a:bodyPr/>
          <a:lstStyle/>
          <a:p>
            <a:r>
              <a:rPr lang="en-US" dirty="0" smtClean="0"/>
              <a:t>Hybrid Gain Stages GEM+MMG</a:t>
            </a:r>
          </a:p>
          <a:p>
            <a:pPr lvl="1"/>
            <a:r>
              <a:rPr lang="en-US" dirty="0" smtClean="0"/>
              <a:t>Very low ion feedback</a:t>
            </a:r>
          </a:p>
          <a:p>
            <a:pPr lvl="1"/>
            <a:r>
              <a:rPr lang="en-US" dirty="0" smtClean="0"/>
              <a:t>Peaked single-e response</a:t>
            </a:r>
          </a:p>
          <a:p>
            <a:pPr lvl="1"/>
            <a:r>
              <a:rPr lang="en-US" dirty="0" smtClean="0">
                <a:solidFill>
                  <a:srgbClr val="C00000"/>
                </a:solidFill>
              </a:rPr>
              <a:t>$35k</a:t>
            </a:r>
          </a:p>
          <a:p>
            <a:pPr lvl="1"/>
            <a:endParaRPr lang="en-US" dirty="0">
              <a:solidFill>
                <a:srgbClr val="C00000"/>
              </a:solidFill>
            </a:endParaRPr>
          </a:p>
          <a:p>
            <a:r>
              <a:rPr lang="en-US" dirty="0" smtClean="0"/>
              <a:t>Resistive Charge Division</a:t>
            </a:r>
          </a:p>
          <a:p>
            <a:pPr lvl="1"/>
            <a:r>
              <a:rPr lang="en-US" dirty="0" smtClean="0"/>
              <a:t>Avalanche spot in RICH has </a:t>
            </a:r>
            <a:r>
              <a:rPr lang="en-US" dirty="0" smtClean="0">
                <a:latin typeface="Symbol" panose="05050102010706020507" pitchFamily="18" charset="2"/>
              </a:rPr>
              <a:t>s</a:t>
            </a:r>
            <a:r>
              <a:rPr lang="en-US" dirty="0" smtClean="0"/>
              <a:t>=132 </a:t>
            </a:r>
            <a:r>
              <a:rPr lang="en-US" dirty="0" smtClean="0">
                <a:latin typeface="Symbol" panose="05050102010706020507" pitchFamily="18" charset="2"/>
              </a:rPr>
              <a:t>m</a:t>
            </a:r>
            <a:r>
              <a:rPr lang="en-US" dirty="0" smtClean="0"/>
              <a:t>m.</a:t>
            </a:r>
          </a:p>
          <a:p>
            <a:pPr lvl="1"/>
            <a:r>
              <a:rPr lang="en-US" dirty="0" smtClean="0"/>
              <a:t>Cannot use geometrical charge division.</a:t>
            </a:r>
          </a:p>
          <a:p>
            <a:pPr lvl="1"/>
            <a:r>
              <a:rPr lang="en-US" dirty="0" smtClean="0"/>
              <a:t>Alternative to high channel count is resistive division.</a:t>
            </a:r>
          </a:p>
          <a:p>
            <a:pPr lvl="1"/>
            <a:r>
              <a:rPr lang="en-US" dirty="0" smtClean="0">
                <a:solidFill>
                  <a:srgbClr val="C00000"/>
                </a:solidFill>
              </a:rPr>
              <a:t>$10k</a:t>
            </a:r>
          </a:p>
          <a:p>
            <a:pPr lvl="1"/>
            <a:endParaRPr lang="en-US" dirty="0"/>
          </a:p>
          <a:p>
            <a:r>
              <a:rPr lang="en-US" dirty="0" smtClean="0"/>
              <a:t>Central Barrel Tracking TPC</a:t>
            </a:r>
          </a:p>
          <a:p>
            <a:pPr lvl="1"/>
            <a:r>
              <a:rPr lang="en-US" dirty="0" smtClean="0"/>
              <a:t>TPC/HBD is most useful for 2</a:t>
            </a:r>
            <a:r>
              <a:rPr lang="en-US" baseline="30000" dirty="0" smtClean="0"/>
              <a:t>nd</a:t>
            </a:r>
            <a:r>
              <a:rPr lang="en-US" dirty="0" smtClean="0"/>
              <a:t> phase EIC.</a:t>
            </a:r>
          </a:p>
          <a:p>
            <a:pPr lvl="1"/>
            <a:r>
              <a:rPr lang="en-US" dirty="0" smtClean="0"/>
              <a:t>Fast TPC necessary for 1</a:t>
            </a:r>
            <a:r>
              <a:rPr lang="en-US" baseline="30000" dirty="0" smtClean="0"/>
              <a:t>st</a:t>
            </a:r>
            <a:r>
              <a:rPr lang="en-US" dirty="0" smtClean="0"/>
              <a:t> phase in most designs.</a:t>
            </a:r>
          </a:p>
          <a:p>
            <a:pPr lvl="1"/>
            <a:r>
              <a:rPr lang="en-US" dirty="0" smtClean="0"/>
              <a:t>New Collaborators to pursue new research.</a:t>
            </a:r>
          </a:p>
          <a:p>
            <a:pPr lvl="1"/>
            <a:r>
              <a:rPr lang="en-US" dirty="0" smtClean="0">
                <a:solidFill>
                  <a:srgbClr val="C00000"/>
                </a:solidFill>
              </a:rPr>
              <a:t>$100k </a:t>
            </a:r>
            <a:r>
              <a:rPr lang="en-US" dirty="0" smtClean="0"/>
              <a:t>(to be defended in May/June).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82EEA9-9295-4E3B-B747-6FDEDB255896}" type="slidenum">
              <a:rPr lang="en-US" altLang="ja-JP" smtClean="0"/>
              <a:pPr>
                <a:defRPr/>
              </a:pPr>
              <a:t>22</a:t>
            </a:fld>
            <a:endParaRPr lang="en-US" altLang="ja-JP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98112" y="694558"/>
            <a:ext cx="2255796" cy="2228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00146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“Full Disclosure”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11" y="3895745"/>
            <a:ext cx="8904302" cy="2391123"/>
          </a:xfrm>
        </p:spPr>
        <p:txBody>
          <a:bodyPr/>
          <a:lstStyle/>
          <a:p>
            <a:r>
              <a:rPr lang="en-US" dirty="0" smtClean="0">
                <a:solidFill>
                  <a:srgbClr val="C00000"/>
                </a:solidFill>
              </a:rPr>
              <a:t>ALL</a:t>
            </a:r>
            <a:r>
              <a:rPr lang="en-US" dirty="0" smtClean="0"/>
              <a:t> FY14 monies associated with our consortium.</a:t>
            </a:r>
          </a:p>
          <a:p>
            <a:pPr lvl="1"/>
            <a:r>
              <a:rPr lang="en-US" dirty="0" smtClean="0"/>
              <a:t>Some already “allocated” (e.g. Salaries/Core-Mirrors).</a:t>
            </a:r>
            <a:endParaRPr lang="en-US" dirty="0" smtClean="0"/>
          </a:p>
          <a:p>
            <a:r>
              <a:rPr lang="en-US" dirty="0" smtClean="0"/>
              <a:t>Urge committee to remember that these funds are distributed across 7 institutions.</a:t>
            </a:r>
          </a:p>
          <a:p>
            <a:r>
              <a:rPr lang="en-US" dirty="0" smtClean="0"/>
              <a:t>We believe our consortium is exceptionally productive.</a:t>
            </a:r>
          </a:p>
          <a:p>
            <a:r>
              <a:rPr lang="en-US" dirty="0" smtClean="0"/>
              <a:t>We believe our per-institution requests are minimal.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AF64A-CB62-3D4B-9CBC-C26B9FF18E2B}" type="slidenum">
              <a:rPr lang="en-US" altLang="ja-JP" smtClean="0"/>
              <a:pPr/>
              <a:t>23</a:t>
            </a:fld>
            <a:endParaRPr lang="en-US" altLang="ja-JP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/>
          </p:nvPr>
        </p:nvGraphicFramePr>
        <p:xfrm>
          <a:off x="99783" y="974954"/>
          <a:ext cx="8939103" cy="286512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334116"/>
                <a:gridCol w="5308847"/>
                <a:gridCol w="129614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Item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Comment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Total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Salaries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Must</a:t>
                      </a:r>
                      <a:r>
                        <a:rPr lang="en-US" baseline="0" dirty="0" smtClean="0"/>
                        <a:t> be Fully Funded.  Top Priority</a:t>
                      </a:r>
                    </a:p>
                    <a:p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Includes $180k of EIC-wide Simulation Effort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$269k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Core:  Tracking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Lean @ 75%; Dead at 50%.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$251k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Core:  Mirrors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Approved June 2013,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Can be postponed.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$83k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New:</a:t>
                      </a:r>
                      <a:r>
                        <a:rPr lang="en-US" baseline="0" dirty="0" smtClean="0"/>
                        <a:t> Hybrid Gain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Lean Proposal.  Requires</a:t>
                      </a:r>
                      <a:r>
                        <a:rPr lang="en-US" baseline="0" dirty="0" smtClean="0"/>
                        <a:t> full funds to execute.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$35k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New:  Resistive </a:t>
                      </a:r>
                      <a:r>
                        <a:rPr lang="en-US" dirty="0" err="1" smtClean="0"/>
                        <a:t>Div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Lean Proposal.  Requires full funds to execute.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$10k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New: TPC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Placeholder.  New</a:t>
                      </a:r>
                      <a:r>
                        <a:rPr lang="en-US" baseline="0" dirty="0" smtClean="0"/>
                        <a:t> colleagues.  Full Prop. In May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$100k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3534252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77" y="825623"/>
            <a:ext cx="8610629" cy="5078028"/>
          </a:xfrm>
        </p:spPr>
        <p:txBody>
          <a:bodyPr/>
          <a:lstStyle/>
          <a:p>
            <a:r>
              <a:rPr lang="en-US" dirty="0" smtClean="0"/>
              <a:t>The EIC Tracking/PID Consortium has completed our sector test for forward tracking &amp; RICH in October 2013 (</a:t>
            </a:r>
            <a:r>
              <a:rPr lang="en-US" dirty="0" smtClean="0">
                <a:solidFill>
                  <a:srgbClr val="C00000"/>
                </a:solidFill>
              </a:rPr>
              <a:t>ahead of schedule</a:t>
            </a:r>
            <a:r>
              <a:rPr lang="en-US" dirty="0" smtClean="0"/>
              <a:t>).</a:t>
            </a:r>
          </a:p>
          <a:p>
            <a:r>
              <a:rPr lang="en-US" dirty="0" smtClean="0"/>
              <a:t>Results are uniformly excellent; at or near EIC specs.</a:t>
            </a:r>
          </a:p>
          <a:p>
            <a:r>
              <a:rPr lang="en-US" dirty="0" smtClean="0"/>
              <a:t>Hemmick believes this is among the most productive R&amp;D efforts he has witnessed in his career.</a:t>
            </a:r>
          </a:p>
          <a:p>
            <a:r>
              <a:rPr lang="en-US" dirty="0" smtClean="0"/>
              <a:t>Consortium funding “per institution” very cost effective.</a:t>
            </a:r>
          </a:p>
          <a:p>
            <a:r>
              <a:rPr lang="en-US" dirty="0" smtClean="0"/>
              <a:t>FY14 Outlook (not including salaries).</a:t>
            </a:r>
          </a:p>
          <a:p>
            <a:pPr lvl="1"/>
            <a:r>
              <a:rPr lang="en-US" dirty="0" smtClean="0"/>
              <a:t>Core Tracking:  	$251k</a:t>
            </a:r>
          </a:p>
          <a:p>
            <a:pPr lvl="1"/>
            <a:r>
              <a:rPr lang="en-US" dirty="0" smtClean="0"/>
              <a:t>Core Mirror:  		 $83k</a:t>
            </a:r>
          </a:p>
          <a:p>
            <a:pPr lvl="1"/>
            <a:r>
              <a:rPr lang="en-US" dirty="0" smtClean="0"/>
              <a:t>New Hybrid Gain: 	 $35k</a:t>
            </a:r>
          </a:p>
          <a:p>
            <a:pPr lvl="1"/>
            <a:r>
              <a:rPr lang="en-US" dirty="0" smtClean="0"/>
              <a:t>New Resistive </a:t>
            </a:r>
            <a:r>
              <a:rPr lang="en-US" dirty="0" err="1" smtClean="0"/>
              <a:t>Div</a:t>
            </a:r>
            <a:r>
              <a:rPr lang="en-US" dirty="0" smtClean="0"/>
              <a:t>:  	 $10k</a:t>
            </a:r>
          </a:p>
          <a:p>
            <a:pPr lvl="1"/>
            <a:r>
              <a:rPr lang="en-US" dirty="0" smtClean="0"/>
              <a:t>New TPC (May/June): 	$100k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AF64A-CB62-3D4B-9CBC-C26B9FF18E2B}" type="slidenum">
              <a:rPr lang="en-US" altLang="ja-JP" smtClean="0"/>
              <a:pPr/>
              <a:t>24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67234740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8000" dirty="0" smtClean="0"/>
              <a:t>Backups</a:t>
            </a:r>
            <a:endParaRPr lang="en-US" sz="8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AF64A-CB62-3D4B-9CBC-C26B9FF18E2B}" type="slidenum">
              <a:rPr lang="en-US" altLang="ja-JP" smtClean="0"/>
              <a:pPr/>
              <a:t>25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5266569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38" t="12016" r="54485" b="58617"/>
          <a:stretch>
            <a:fillRect/>
          </a:stretch>
        </p:blipFill>
        <p:spPr bwMode="auto">
          <a:xfrm>
            <a:off x="6151563" y="1606550"/>
            <a:ext cx="1338262" cy="167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rgbClr val="7B9899"/>
                </a:solidFill>
              </a:rPr>
              <a:t>Collaboration Status:  Mug Shots</a:t>
            </a:r>
          </a:p>
        </p:txBody>
      </p:sp>
      <p:sp>
        <p:nvSpPr>
          <p:cNvPr id="27652" name="Date Placeholder 2"/>
          <p:cNvSpPr>
            <a:spLocks noGrp="1"/>
          </p:cNvSpPr>
          <p:nvPr>
            <p:ph type="dt" sz="quarter" idx="10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D130932-6B90-4BF7-B503-346A4ECC55AD}" type="datetime1">
              <a:rPr lang="en-US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1/13/2014</a:t>
            </a:fld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EE56A15E-7849-43C9-B144-64E2B23AB65C}" type="slidenum">
              <a:rPr lang="en-US">
                <a:solidFill>
                  <a:srgbClr val="7B9899"/>
                </a:solidFill>
              </a:rPr>
              <a:pPr eaLnBrk="1" hangingPunct="1"/>
              <a:t>26</a:t>
            </a:fld>
            <a:endParaRPr lang="en-US">
              <a:solidFill>
                <a:srgbClr val="7B9899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>
          <a:xfrm>
            <a:off x="4800600" y="5191125"/>
            <a:ext cx="4114800" cy="1285875"/>
          </a:xfrm>
        </p:spPr>
        <p:txBody>
          <a:bodyPr>
            <a:normAutofit fontScale="700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This is just Stony Brook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2 teaching faculty, 1 research faculty, 2 postdocs, 2 techs, 4 graduate students, 4 undergrads.</a:t>
            </a:r>
            <a:endParaRPr lang="en-US" dirty="0"/>
          </a:p>
        </p:txBody>
      </p:sp>
      <p:pic>
        <p:nvPicPr>
          <p:cNvPr id="2765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 r="3613"/>
          <a:stretch>
            <a:fillRect/>
          </a:stretch>
        </p:blipFill>
        <p:spPr bwMode="auto">
          <a:xfrm>
            <a:off x="1854200" y="3332163"/>
            <a:ext cx="1265238" cy="1677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5" r="14470"/>
          <a:stretch>
            <a:fillRect/>
          </a:stretch>
        </p:blipFill>
        <p:spPr bwMode="auto">
          <a:xfrm>
            <a:off x="1828800" y="1598613"/>
            <a:ext cx="1349375" cy="167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7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9" t="636" r="7069" b="-636"/>
          <a:stretch>
            <a:fillRect/>
          </a:stretch>
        </p:blipFill>
        <p:spPr bwMode="auto">
          <a:xfrm>
            <a:off x="439738" y="1600200"/>
            <a:ext cx="1316037" cy="167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4" t="4736" r="-1254" b="4736"/>
          <a:stretch>
            <a:fillRect/>
          </a:stretch>
        </p:blipFill>
        <p:spPr bwMode="auto">
          <a:xfrm>
            <a:off x="3276600" y="1598613"/>
            <a:ext cx="1338263" cy="167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9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39"/>
          <a:stretch>
            <a:fillRect/>
          </a:stretch>
        </p:blipFill>
        <p:spPr bwMode="auto">
          <a:xfrm>
            <a:off x="4689475" y="1595438"/>
            <a:ext cx="1338263" cy="168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0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6025" y="3325813"/>
            <a:ext cx="1346200" cy="1677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1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97" r="9312"/>
          <a:stretch>
            <a:fillRect/>
          </a:stretch>
        </p:blipFill>
        <p:spPr bwMode="auto">
          <a:xfrm>
            <a:off x="3276600" y="3341688"/>
            <a:ext cx="1338263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2" name="Picture 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47" r="12263"/>
          <a:stretch>
            <a:fillRect/>
          </a:stretch>
        </p:blipFill>
        <p:spPr bwMode="auto">
          <a:xfrm>
            <a:off x="439738" y="5038725"/>
            <a:ext cx="1338262" cy="167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3" name="Picture 5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39" r="10638"/>
          <a:stretch>
            <a:fillRect/>
          </a:stretch>
        </p:blipFill>
        <p:spPr bwMode="auto">
          <a:xfrm>
            <a:off x="1870075" y="5038725"/>
            <a:ext cx="1338263" cy="167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4" name="Picture 6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61" r="10361"/>
          <a:stretch>
            <a:fillRect/>
          </a:stretch>
        </p:blipFill>
        <p:spPr bwMode="auto">
          <a:xfrm>
            <a:off x="6156325" y="3314700"/>
            <a:ext cx="1325563" cy="167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5" name="Picture 7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15" t="269" r="9615" b="-269"/>
          <a:stretch>
            <a:fillRect/>
          </a:stretch>
        </p:blipFill>
        <p:spPr bwMode="auto">
          <a:xfrm>
            <a:off x="7566025" y="1616075"/>
            <a:ext cx="1338263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6" name="Picture 8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37" t="-1360" r="6836" b="1360"/>
          <a:stretch>
            <a:fillRect/>
          </a:stretch>
        </p:blipFill>
        <p:spPr bwMode="auto">
          <a:xfrm>
            <a:off x="439738" y="3302000"/>
            <a:ext cx="1349375" cy="167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7" name="Picture 9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0" r="14754"/>
          <a:stretch>
            <a:fillRect/>
          </a:stretch>
        </p:blipFill>
        <p:spPr bwMode="auto">
          <a:xfrm>
            <a:off x="4705350" y="3325813"/>
            <a:ext cx="1322388" cy="165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8" name="Picture 10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4" t="-406" r="15617" b="406"/>
          <a:stretch>
            <a:fillRect/>
          </a:stretch>
        </p:blipFill>
        <p:spPr bwMode="auto">
          <a:xfrm>
            <a:off x="3294063" y="5038725"/>
            <a:ext cx="1320800" cy="165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6971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Also U. Va, Yale, BNL, Fla. Tech</a:t>
            </a:r>
          </a:p>
        </p:txBody>
      </p:sp>
      <p:sp>
        <p:nvSpPr>
          <p:cNvPr id="28675" name="Date Placeholder 2"/>
          <p:cNvSpPr>
            <a:spLocks noGrp="1"/>
          </p:cNvSpPr>
          <p:nvPr>
            <p:ph type="dt" sz="quarter" idx="10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B57C6B4-FC81-4573-93D1-7D69F40CAA43}" type="datetime1">
              <a:rPr lang="en-US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1/13/2014</a:t>
            </a:fld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C479C9C-3EE7-4C17-AFAB-6E5A7ED1D856}" type="slidenum">
              <a:rPr lang="en-US">
                <a:solidFill>
                  <a:srgbClr val="7B9899"/>
                </a:solidFill>
              </a:rPr>
              <a:pPr eaLnBrk="1" hangingPunct="1"/>
              <a:t>27</a:t>
            </a:fld>
            <a:endParaRPr lang="en-US">
              <a:solidFill>
                <a:srgbClr val="7B9899"/>
              </a:solidFill>
            </a:endParaRPr>
          </a:p>
        </p:txBody>
      </p:sp>
      <p:pic>
        <p:nvPicPr>
          <p:cNvPr id="2867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1000" y="1371600"/>
            <a:ext cx="1311275" cy="16637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7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72" t="792" r="11072" b="-792"/>
          <a:stretch>
            <a:fillRect/>
          </a:stretch>
        </p:blipFill>
        <p:spPr bwMode="auto">
          <a:xfrm>
            <a:off x="1828800" y="1371600"/>
            <a:ext cx="1304925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79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25" t="-356" r="10925" b="356"/>
          <a:stretch>
            <a:fillRect/>
          </a:stretch>
        </p:blipFill>
        <p:spPr bwMode="auto">
          <a:xfrm>
            <a:off x="3221038" y="1371600"/>
            <a:ext cx="1309687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80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78" t="-356" r="8215" b="356"/>
          <a:stretch>
            <a:fillRect/>
          </a:stretch>
        </p:blipFill>
        <p:spPr bwMode="auto">
          <a:xfrm>
            <a:off x="4724400" y="1365250"/>
            <a:ext cx="1309688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81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25" r="10925"/>
          <a:stretch>
            <a:fillRect/>
          </a:stretch>
        </p:blipFill>
        <p:spPr bwMode="auto">
          <a:xfrm>
            <a:off x="6248400" y="1382713"/>
            <a:ext cx="1304925" cy="167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82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83" t="-546" r="9383" b="546"/>
          <a:stretch>
            <a:fillRect/>
          </a:stretch>
        </p:blipFill>
        <p:spPr bwMode="auto">
          <a:xfrm>
            <a:off x="7696200" y="1389063"/>
            <a:ext cx="1355725" cy="166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83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1" t="356" r="10571" b="-356"/>
          <a:stretch>
            <a:fillRect/>
          </a:stretch>
        </p:blipFill>
        <p:spPr bwMode="auto">
          <a:xfrm>
            <a:off x="381000" y="3124200"/>
            <a:ext cx="1322388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4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05" r="12805"/>
          <a:stretch>
            <a:fillRect/>
          </a:stretch>
        </p:blipFill>
        <p:spPr bwMode="auto">
          <a:xfrm>
            <a:off x="1839913" y="3130550"/>
            <a:ext cx="1322387" cy="167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5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12" t="459" b="-459"/>
          <a:stretch>
            <a:fillRect/>
          </a:stretch>
        </p:blipFill>
        <p:spPr bwMode="auto">
          <a:xfrm>
            <a:off x="4743450" y="3124200"/>
            <a:ext cx="1306513" cy="167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6" name="Picture 1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1888" y="3124200"/>
            <a:ext cx="1314450" cy="166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7" name="Picture 1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1038" y="3106738"/>
            <a:ext cx="1322387" cy="166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8" name="Picture 1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5950" y="4843463"/>
            <a:ext cx="1365250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89" name="Picture 1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3663" y="3124200"/>
            <a:ext cx="1355725" cy="1652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90" name="Picture 15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2038" y="4859338"/>
            <a:ext cx="1339850" cy="167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91" name="Picture 16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52"/>
          <a:stretch>
            <a:fillRect/>
          </a:stretch>
        </p:blipFill>
        <p:spPr bwMode="auto">
          <a:xfrm>
            <a:off x="4725988" y="4849813"/>
            <a:ext cx="1320800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92" name="Picture 17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200" y="4887913"/>
            <a:ext cx="1322388" cy="165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93" name="Picture 18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98"/>
          <a:stretch>
            <a:fillRect/>
          </a:stretch>
        </p:blipFill>
        <p:spPr bwMode="auto">
          <a:xfrm>
            <a:off x="3325813" y="4862513"/>
            <a:ext cx="1338262" cy="167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94" name="Picture 19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65"/>
          <a:stretch>
            <a:fillRect/>
          </a:stretch>
        </p:blipFill>
        <p:spPr bwMode="auto">
          <a:xfrm>
            <a:off x="363538" y="4838700"/>
            <a:ext cx="1339850" cy="1676400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695" name="TextBox 6"/>
          <p:cNvSpPr txBox="1">
            <a:spLocks noChangeArrowheads="1"/>
          </p:cNvSpPr>
          <p:nvPr/>
        </p:nvSpPr>
        <p:spPr bwMode="auto">
          <a:xfrm>
            <a:off x="0" y="6526213"/>
            <a:ext cx="2362200" cy="369887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kumimoji="0" lang="en-US" b="0" smtClean="0">
                <a:solidFill>
                  <a:prstClr val="black"/>
                </a:solidFill>
                <a:effectLst/>
              </a:rPr>
              <a:t>100% EIC Postdoc</a:t>
            </a:r>
          </a:p>
        </p:txBody>
      </p:sp>
    </p:spTree>
    <p:extLst>
      <p:ext uri="{BB962C8B-B14F-4D97-AF65-F5344CB8AC3E}">
        <p14:creationId xmlns:p14="http://schemas.microsoft.com/office/powerpoint/2010/main" val="496365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 Beam History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</p:spPr>
        <p:txBody>
          <a:bodyPr/>
          <a:lstStyle/>
          <a:p>
            <a:r>
              <a:rPr lang="en-US" dirty="0" smtClean="0"/>
              <a:t>BNL @ CERN</a:t>
            </a:r>
          </a:p>
          <a:p>
            <a:pPr lvl="1"/>
            <a:r>
              <a:rPr lang="en-US" dirty="0" smtClean="0"/>
              <a:t>Tests of mini-drift chamber.</a:t>
            </a:r>
          </a:p>
          <a:p>
            <a:pPr lvl="1"/>
            <a:r>
              <a:rPr lang="en-US" dirty="0" smtClean="0"/>
              <a:t>Results limited by poor </a:t>
            </a:r>
            <a:br>
              <a:rPr lang="en-US" dirty="0" smtClean="0"/>
            </a:br>
            <a:r>
              <a:rPr lang="en-US" dirty="0" smtClean="0"/>
              <a:t>incoming beam definition</a:t>
            </a:r>
          </a:p>
          <a:p>
            <a:r>
              <a:rPr lang="en-US" dirty="0" smtClean="0"/>
              <a:t>FIT @ CERN</a:t>
            </a:r>
          </a:p>
          <a:p>
            <a:pPr lvl="1"/>
            <a:r>
              <a:rPr lang="en-US" dirty="0" smtClean="0"/>
              <a:t>Tests of various zig-</a:t>
            </a:r>
            <a:r>
              <a:rPr lang="en-US" dirty="0" err="1" smtClean="0"/>
              <a:t>zags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>on small chamber</a:t>
            </a:r>
          </a:p>
          <a:p>
            <a:r>
              <a:rPr lang="en-US" dirty="0" smtClean="0"/>
              <a:t>SBU @ SLAC</a:t>
            </a:r>
          </a:p>
          <a:p>
            <a:pPr lvl="1"/>
            <a:r>
              <a:rPr lang="en-US" dirty="0" smtClean="0"/>
              <a:t>Tests of RICH detector </a:t>
            </a:r>
            <a:br>
              <a:rPr lang="en-US" dirty="0" smtClean="0"/>
            </a:br>
            <a:r>
              <a:rPr lang="en-US" dirty="0" smtClean="0"/>
              <a:t>with electron beam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r>
              <a:rPr lang="en-US" i="1" dirty="0" smtClean="0">
                <a:solidFill>
                  <a:srgbClr val="FF0000"/>
                </a:solidFill>
              </a:rPr>
              <a:t>FLYSUB sector test: BNL, Yale, </a:t>
            </a:r>
            <a:r>
              <a:rPr lang="en-US" i="1" dirty="0" err="1" smtClean="0">
                <a:solidFill>
                  <a:srgbClr val="FF0000"/>
                </a:solidFill>
              </a:rPr>
              <a:t>UVa</a:t>
            </a:r>
            <a:r>
              <a:rPr lang="en-US" i="1" dirty="0" smtClean="0">
                <a:solidFill>
                  <a:srgbClr val="FF0000"/>
                </a:solidFill>
              </a:rPr>
              <a:t>, FIT, SBU @ </a:t>
            </a:r>
            <a:r>
              <a:rPr lang="en-US" i="1" dirty="0" err="1" smtClean="0">
                <a:solidFill>
                  <a:srgbClr val="FF0000"/>
                </a:solidFill>
              </a:rPr>
              <a:t>fermilab</a:t>
            </a:r>
            <a:r>
              <a:rPr lang="en-US" i="1" dirty="0" smtClean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AF64A-CB62-3D4B-9CBC-C26B9FF18E2B}" type="slidenum">
              <a:rPr lang="en-US" altLang="ja-JP" smtClean="0"/>
              <a:pPr/>
              <a:t>28</a:t>
            </a:fld>
            <a:endParaRPr lang="en-US" altLang="ja-JP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8960" y="89286"/>
            <a:ext cx="3125481" cy="192594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7208" y="2104132"/>
            <a:ext cx="2872394" cy="186533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/>
          <a:srcRect t="29578" b="32406"/>
          <a:stretch/>
        </p:blipFill>
        <p:spPr>
          <a:xfrm>
            <a:off x="276918" y="4154750"/>
            <a:ext cx="4774476" cy="175636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81709" y="4044113"/>
            <a:ext cx="2623392" cy="1977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38898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050" name="Picture 1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4675" y="1069975"/>
            <a:ext cx="3810000" cy="258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ea typeface="MS PGothic" pitchFamily="34" charset="-128"/>
              </a:rPr>
              <a:t>Charge Spectrum from “Used” Pads:</a:t>
            </a:r>
            <a:endParaRPr lang="en-US" dirty="0">
              <a:ea typeface="MS PGothic" pitchFamily="34" charset="-12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7475" y="3824288"/>
            <a:ext cx="8491538" cy="1781175"/>
          </a:xfrm>
        </p:spPr>
        <p:txBody>
          <a:bodyPr/>
          <a:lstStyle/>
          <a:p>
            <a:pPr marL="342883" indent="-342883">
              <a:defRPr/>
            </a:pPr>
            <a:r>
              <a:rPr lang="en-US" dirty="0">
                <a:ea typeface="MS PGothic" pitchFamily="34" charset="-128"/>
              </a:rPr>
              <a:t>L</a:t>
            </a:r>
            <a:r>
              <a:rPr lang="en-US" dirty="0" smtClean="0">
                <a:ea typeface="MS PGothic" pitchFamily="34" charset="-128"/>
              </a:rPr>
              <a:t>ower voltages, exponential.</a:t>
            </a:r>
          </a:p>
          <a:p>
            <a:pPr marL="342883" indent="-342883">
              <a:defRPr/>
            </a:pPr>
            <a:r>
              <a:rPr lang="en-US" dirty="0">
                <a:ea typeface="MS PGothic" pitchFamily="34" charset="-128"/>
              </a:rPr>
              <a:t>E</a:t>
            </a:r>
            <a:r>
              <a:rPr lang="en-US" dirty="0" smtClean="0">
                <a:ea typeface="MS PGothic" pitchFamily="34" charset="-128"/>
              </a:rPr>
              <a:t>xponential flattens with gain.</a:t>
            </a:r>
          </a:p>
          <a:p>
            <a:pPr marL="742912" lvl="1" indent="-285735">
              <a:defRPr/>
            </a:pPr>
            <a:r>
              <a:rPr lang="en-US" dirty="0" smtClean="0">
                <a:ea typeface="MS PGothic" pitchFamily="34" charset="-128"/>
              </a:rPr>
              <a:t>Efficiency improves (slowly) with increasing gain.</a:t>
            </a:r>
          </a:p>
          <a:p>
            <a:pPr marL="742912" lvl="1" indent="-285735">
              <a:defRPr/>
            </a:pPr>
            <a:r>
              <a:rPr lang="en-US" dirty="0" smtClean="0">
                <a:ea typeface="MS PGothic" pitchFamily="34" charset="-128"/>
              </a:rPr>
              <a:t>Preliminary estimate: &gt;98% efficient for single photons.</a:t>
            </a:r>
            <a:endParaRPr lang="en-US" dirty="0">
              <a:ea typeface="MS PGothic" pitchFamily="34" charset="-12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77155B-F304-4BC6-ACCF-548B5F8C1DEC}" type="slidenum">
              <a:rPr lang="en-US" altLang="ja-JP" smtClean="0"/>
              <a:pPr>
                <a:defRPr/>
              </a:pPr>
              <a:t>29</a:t>
            </a:fld>
            <a:endParaRPr lang="en-US" altLang="ja-JP" dirty="0"/>
          </a:p>
        </p:txBody>
      </p:sp>
      <p:pic>
        <p:nvPicPr>
          <p:cNvPr id="130054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488" y="1001713"/>
            <a:ext cx="3930650" cy="266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314575" y="1819275"/>
            <a:ext cx="1044575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V=4750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68413" y="2681288"/>
            <a:ext cx="1046162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V=4650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062663" y="2867025"/>
            <a:ext cx="1046162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V=5000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062663" y="1304925"/>
            <a:ext cx="1046162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V=4850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765800" y="1954213"/>
            <a:ext cx="1046163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000000"/>
                </a:solidFill>
              </a:rPr>
              <a:t>V=4950</a:t>
            </a:r>
          </a:p>
        </p:txBody>
      </p:sp>
    </p:spTree>
    <p:extLst>
      <p:ext uri="{BB962C8B-B14F-4D97-AF65-F5344CB8AC3E}">
        <p14:creationId xmlns:p14="http://schemas.microsoft.com/office/powerpoint/2010/main" val="37358457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Principle Focus of “Consortium” Research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77" y="798984"/>
            <a:ext cx="9026525" cy="5082418"/>
          </a:xfrm>
        </p:spPr>
        <p:txBody>
          <a:bodyPr/>
          <a:lstStyle/>
          <a:p>
            <a:r>
              <a:rPr lang="en-US" dirty="0" smtClean="0"/>
              <a:t>Mini-drift GEM chambers:</a:t>
            </a:r>
          </a:p>
          <a:p>
            <a:pPr lvl="1"/>
            <a:r>
              <a:rPr lang="en-US" dirty="0" smtClean="0"/>
              <a:t>BNL; overcomes degradation of resolution with angle.</a:t>
            </a:r>
          </a:p>
          <a:p>
            <a:r>
              <a:rPr lang="en-US" dirty="0" smtClean="0"/>
              <a:t>3 Coordinate Readout:</a:t>
            </a:r>
          </a:p>
          <a:p>
            <a:pPr lvl="1"/>
            <a:r>
              <a:rPr lang="en-US" dirty="0" smtClean="0"/>
              <a:t>Yale; X-Y-U match charge &amp; geometry to reduce channel counts</a:t>
            </a:r>
          </a:p>
          <a:p>
            <a:r>
              <a:rPr lang="en-US" dirty="0" smtClean="0"/>
              <a:t>Large GEM chambers:</a:t>
            </a:r>
          </a:p>
          <a:p>
            <a:pPr lvl="1"/>
            <a:r>
              <a:rPr lang="en-US" dirty="0" smtClean="0"/>
              <a:t>UVA; Small angle stereo chamber “Compass Style”</a:t>
            </a:r>
          </a:p>
          <a:p>
            <a:pPr lvl="1"/>
            <a:r>
              <a:rPr lang="en-US" dirty="0" smtClean="0"/>
              <a:t>FIT; Zig-</a:t>
            </a:r>
            <a:r>
              <a:rPr lang="en-US" dirty="0" err="1" smtClean="0"/>
              <a:t>zag</a:t>
            </a:r>
            <a:r>
              <a:rPr lang="en-US" dirty="0" smtClean="0"/>
              <a:t> &amp; Stretched foils eliminates spacers.</a:t>
            </a:r>
          </a:p>
          <a:p>
            <a:r>
              <a:rPr lang="en-US" dirty="0" smtClean="0"/>
              <a:t>Compact RICH:</a:t>
            </a:r>
          </a:p>
          <a:p>
            <a:pPr lvl="1"/>
            <a:r>
              <a:rPr lang="en-US" dirty="0" smtClean="0"/>
              <a:t>SBU; </a:t>
            </a:r>
            <a:r>
              <a:rPr lang="en-US" dirty="0" err="1" smtClean="0"/>
              <a:t>CsI</a:t>
            </a:r>
            <a:r>
              <a:rPr lang="en-US" dirty="0" smtClean="0"/>
              <a:t>/GEM &amp; dielectric mirror reduces radiation 3m</a:t>
            </a:r>
            <a:r>
              <a:rPr lang="en-US" dirty="0" smtClean="0">
                <a:sym typeface="Wingdings" panose="05000000000000000000" pitchFamily="2" charset="2"/>
              </a:rPr>
              <a:t>1m</a:t>
            </a:r>
            <a:endParaRPr lang="en-US" dirty="0">
              <a:sym typeface="Wingdings" panose="05000000000000000000" pitchFamily="2" charset="2"/>
            </a:endParaRPr>
          </a:p>
          <a:p>
            <a:endParaRPr lang="en-US" dirty="0" smtClean="0">
              <a:sym typeface="Wingdings" panose="05000000000000000000" pitchFamily="2" charset="2"/>
            </a:endParaRPr>
          </a:p>
          <a:p>
            <a:r>
              <a:rPr lang="en-US" dirty="0" smtClean="0">
                <a:sym typeface="Wingdings" panose="05000000000000000000" pitchFamily="2" charset="2"/>
              </a:rPr>
              <a:t>TPC </a:t>
            </a:r>
            <a:r>
              <a:rPr lang="en-US" dirty="0" smtClean="0">
                <a:sym typeface="Wingdings" panose="05000000000000000000" pitchFamily="2" charset="2"/>
              </a:rPr>
              <a:t>with HBD:</a:t>
            </a:r>
          </a:p>
          <a:p>
            <a:pPr lvl="1"/>
            <a:r>
              <a:rPr lang="en-US" dirty="0" smtClean="0">
                <a:sym typeface="Wingdings" panose="05000000000000000000" pitchFamily="2" charset="2"/>
              </a:rPr>
              <a:t>BNL, SBU, </a:t>
            </a:r>
            <a:r>
              <a:rPr lang="en-US" dirty="0" smtClean="0">
                <a:sym typeface="Wingdings" panose="05000000000000000000" pitchFamily="2" charset="2"/>
              </a:rPr>
              <a:t>Yale</a:t>
            </a:r>
            <a:endParaRPr lang="en-US" dirty="0">
              <a:sym typeface="Wingdings" panose="05000000000000000000" pitchFamily="2" charset="2"/>
            </a:endParaRPr>
          </a:p>
          <a:p>
            <a:r>
              <a:rPr lang="en-US" dirty="0" smtClean="0">
                <a:solidFill>
                  <a:srgbClr val="FF0000"/>
                </a:solidFill>
                <a:sym typeface="Wingdings" panose="05000000000000000000" pitchFamily="2" charset="2"/>
              </a:rPr>
              <a:t>New this year:  Large TPC (LLNL, WIS).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AF64A-CB62-3D4B-9CBC-C26B9FF18E2B}" type="slidenum">
              <a:rPr lang="en-US" altLang="ja-JP" smtClean="0"/>
              <a:pPr/>
              <a:t>3</a:t>
            </a:fld>
            <a:endParaRPr lang="en-US" altLang="ja-JP" dirty="0"/>
          </a:p>
        </p:txBody>
      </p:sp>
      <p:sp>
        <p:nvSpPr>
          <p:cNvPr id="5" name="TextBox 4"/>
          <p:cNvSpPr txBox="1"/>
          <p:nvPr/>
        </p:nvSpPr>
        <p:spPr>
          <a:xfrm>
            <a:off x="5215341" y="5934670"/>
            <a:ext cx="3980577" cy="923330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Reminder of Physics Goals:</a:t>
            </a:r>
          </a:p>
          <a:p>
            <a:pPr lvl="1"/>
            <a:r>
              <a:rPr lang="en-US" dirty="0" smtClean="0"/>
              <a:t>100 </a:t>
            </a:r>
            <a:r>
              <a:rPr lang="en-US" dirty="0" smtClean="0">
                <a:latin typeface="Symbol" panose="05050102010706020507" pitchFamily="18" charset="2"/>
              </a:rPr>
              <a:t>m</a:t>
            </a:r>
            <a:r>
              <a:rPr lang="en-US" dirty="0" smtClean="0"/>
              <a:t>m 1&lt;</a:t>
            </a:r>
            <a:r>
              <a:rPr lang="en-US" dirty="0" smtClean="0">
                <a:latin typeface="Symbol" panose="05050102010706020507" pitchFamily="18" charset="2"/>
              </a:rPr>
              <a:t>h</a:t>
            </a:r>
            <a:r>
              <a:rPr lang="en-US" dirty="0" smtClean="0"/>
              <a:t>&lt;2; 50 </a:t>
            </a:r>
            <a:r>
              <a:rPr lang="en-US" dirty="0" smtClean="0">
                <a:latin typeface="Symbol" panose="05050102010706020507" pitchFamily="18" charset="2"/>
              </a:rPr>
              <a:t>m</a:t>
            </a:r>
            <a:r>
              <a:rPr lang="en-US" dirty="0" smtClean="0"/>
              <a:t>m 2&lt;</a:t>
            </a:r>
            <a:r>
              <a:rPr lang="en-US" dirty="0" smtClean="0">
                <a:latin typeface="Symbol" panose="05050102010706020507" pitchFamily="18" charset="2"/>
              </a:rPr>
              <a:t>h</a:t>
            </a:r>
            <a:r>
              <a:rPr lang="en-US" dirty="0" smtClean="0"/>
              <a:t>&lt;4</a:t>
            </a:r>
          </a:p>
          <a:p>
            <a:pPr lvl="1"/>
            <a:r>
              <a:rPr lang="en-US" dirty="0">
                <a:latin typeface="Symbol" panose="05050102010706020507" pitchFamily="18" charset="2"/>
              </a:rPr>
              <a:t>p</a:t>
            </a:r>
            <a:r>
              <a:rPr lang="en-US" dirty="0" smtClean="0"/>
              <a:t>-K from RICH to 60 </a:t>
            </a:r>
            <a:r>
              <a:rPr lang="en-US" dirty="0" err="1" smtClean="0"/>
              <a:t>GeV</a:t>
            </a:r>
            <a:r>
              <a:rPr lang="en-US" dirty="0" smtClean="0"/>
              <a:t>/c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258219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FTBF Known Beam Parameters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7475" y="4972394"/>
            <a:ext cx="9026525" cy="1193457"/>
          </a:xfrm>
        </p:spPr>
        <p:txBody>
          <a:bodyPr/>
          <a:lstStyle/>
          <a:p>
            <a:r>
              <a:rPr lang="en-US" dirty="0" smtClean="0"/>
              <a:t>It is currently unknown whether the 5% beam momentum spread is a reasonable number.  Seems so…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82EEA9-9295-4E3B-B747-6FDEDB255896}" type="slidenum">
              <a:rPr lang="en-US" altLang="ja-JP" smtClean="0"/>
              <a:pPr>
                <a:defRPr/>
              </a:pPr>
              <a:t>30</a:t>
            </a:fld>
            <a:endParaRPr lang="en-US" altLang="ja-JP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866946"/>
            <a:ext cx="8534400" cy="4095750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 bwMode="auto">
          <a:xfrm>
            <a:off x="7760043" y="1968843"/>
            <a:ext cx="939113" cy="832022"/>
          </a:xfrm>
          <a:prstGeom prst="roundRect">
            <a:avLst/>
          </a:prstGeom>
          <a:noFill/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cxnSp>
        <p:nvCxnSpPr>
          <p:cNvPr id="8" name="Straight Arrow Connector 7"/>
          <p:cNvCxnSpPr/>
          <p:nvPr/>
        </p:nvCxnSpPr>
        <p:spPr bwMode="auto">
          <a:xfrm>
            <a:off x="7191632" y="1795849"/>
            <a:ext cx="568411" cy="37894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9" name="TextBox 8"/>
          <p:cNvSpPr txBox="1"/>
          <p:nvPr/>
        </p:nvSpPr>
        <p:spPr>
          <a:xfrm>
            <a:off x="6038335" y="1473373"/>
            <a:ext cx="24301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5% Reasonable?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33535" y="5428735"/>
            <a:ext cx="916193" cy="1376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7685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Fermilab</a:t>
            </a:r>
            <a:r>
              <a:rPr lang="en-US" dirty="0" smtClean="0"/>
              <a:t> Test Beam Facility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23148" y="731333"/>
            <a:ext cx="4539854" cy="2673290"/>
          </a:xfrm>
        </p:spPr>
        <p:txBody>
          <a:bodyPr/>
          <a:lstStyle/>
          <a:p>
            <a:r>
              <a:rPr lang="en-US" dirty="0" smtClean="0"/>
              <a:t>“Meson Hall” repurposed.</a:t>
            </a:r>
          </a:p>
          <a:p>
            <a:r>
              <a:rPr lang="en-US" dirty="0" smtClean="0"/>
              <a:t>Beam(s)</a:t>
            </a:r>
          </a:p>
          <a:p>
            <a:pPr lvl="1"/>
            <a:r>
              <a:rPr lang="en-US" dirty="0" smtClean="0"/>
              <a:t>120 </a:t>
            </a:r>
            <a:r>
              <a:rPr lang="en-US" dirty="0" err="1" smtClean="0"/>
              <a:t>GeV</a:t>
            </a:r>
            <a:r>
              <a:rPr lang="en-US" dirty="0" smtClean="0"/>
              <a:t> protons (primary)</a:t>
            </a:r>
          </a:p>
          <a:p>
            <a:pPr lvl="1"/>
            <a:r>
              <a:rPr lang="en-US" dirty="0" smtClean="0"/>
              <a:t>1-32 </a:t>
            </a:r>
            <a:r>
              <a:rPr lang="en-US" dirty="0" err="1" smtClean="0"/>
              <a:t>GeV</a:t>
            </a:r>
            <a:r>
              <a:rPr lang="en-US" dirty="0" smtClean="0"/>
              <a:t> </a:t>
            </a:r>
            <a:r>
              <a:rPr lang="en-US" dirty="0" err="1" smtClean="0">
                <a:latin typeface="Symbol" panose="05050102010706020507" pitchFamily="18" charset="2"/>
              </a:rPr>
              <a:t>p</a:t>
            </a:r>
            <a:r>
              <a:rPr lang="en-US" dirty="0" err="1" smtClean="0"/>
              <a:t>Kp</a:t>
            </a:r>
            <a:r>
              <a:rPr lang="en-US" dirty="0" smtClean="0"/>
              <a:t> (ds-target)</a:t>
            </a:r>
          </a:p>
          <a:p>
            <a:pPr lvl="1"/>
            <a:r>
              <a:rPr lang="en-US" dirty="0" smtClean="0"/>
              <a:t>8-66 </a:t>
            </a:r>
            <a:r>
              <a:rPr lang="en-US" dirty="0" err="1" smtClean="0"/>
              <a:t>GeV</a:t>
            </a:r>
            <a:r>
              <a:rPr lang="en-US" dirty="0" smtClean="0"/>
              <a:t> </a:t>
            </a:r>
            <a:r>
              <a:rPr lang="en-US" dirty="0" smtClean="0">
                <a:latin typeface="Symbol" panose="05050102010706020507" pitchFamily="18" charset="2"/>
              </a:rPr>
              <a:t>p </a:t>
            </a:r>
            <a:r>
              <a:rPr lang="en-US" dirty="0" smtClean="0"/>
              <a:t>(us-target)</a:t>
            </a:r>
          </a:p>
          <a:p>
            <a:r>
              <a:rPr lang="en-US" dirty="0" smtClean="0"/>
              <a:t>4 sec spill once per minute.</a:t>
            </a:r>
          </a:p>
          <a:p>
            <a:pPr lvl="1"/>
            <a:r>
              <a:rPr lang="en-US" dirty="0" smtClean="0"/>
              <a:t>10,000 counts/spill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AF64A-CB62-3D4B-9CBC-C26B9FF18E2B}" type="slidenum">
              <a:rPr lang="en-US" altLang="ja-JP"/>
              <a:pPr/>
              <a:t>4</a:t>
            </a:fld>
            <a:endParaRPr lang="en-US" altLang="ja-JP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3899" y="3409278"/>
            <a:ext cx="8599103" cy="339167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703" y="791155"/>
            <a:ext cx="3929641" cy="2618123"/>
          </a:xfrm>
          <a:prstGeom prst="rect">
            <a:avLst/>
          </a:prstGeom>
        </p:spPr>
      </p:pic>
      <p:sp>
        <p:nvSpPr>
          <p:cNvPr id="8" name="Rounded Rectangle 7"/>
          <p:cNvSpPr/>
          <p:nvPr/>
        </p:nvSpPr>
        <p:spPr bwMode="auto">
          <a:xfrm>
            <a:off x="1760434" y="5067656"/>
            <a:ext cx="564022" cy="324740"/>
          </a:xfrm>
          <a:prstGeom prst="roundRect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1A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9" name="Rounded Rectangle 8"/>
          <p:cNvSpPr/>
          <p:nvPr/>
        </p:nvSpPr>
        <p:spPr bwMode="auto">
          <a:xfrm>
            <a:off x="2468311" y="5050564"/>
            <a:ext cx="564022" cy="32474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1B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0" name="Rounded Rectangle 9"/>
          <p:cNvSpPr/>
          <p:nvPr/>
        </p:nvSpPr>
        <p:spPr bwMode="auto">
          <a:xfrm>
            <a:off x="4158344" y="5024926"/>
            <a:ext cx="564022" cy="324740"/>
          </a:xfrm>
          <a:prstGeom prst="roundRect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2A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1" name="Rounded Rectangle 10"/>
          <p:cNvSpPr/>
          <p:nvPr/>
        </p:nvSpPr>
        <p:spPr bwMode="auto">
          <a:xfrm>
            <a:off x="5284355" y="4976931"/>
            <a:ext cx="564022" cy="324740"/>
          </a:xfrm>
          <a:prstGeom prst="roundRect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2B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2" name="Rounded Rectangle 11"/>
          <p:cNvSpPr/>
          <p:nvPr/>
        </p:nvSpPr>
        <p:spPr bwMode="auto">
          <a:xfrm>
            <a:off x="6410366" y="4928936"/>
            <a:ext cx="564022" cy="32474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2C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3" name="Rounded Rectangle 12"/>
          <p:cNvSpPr/>
          <p:nvPr/>
        </p:nvSpPr>
        <p:spPr bwMode="auto">
          <a:xfrm>
            <a:off x="8152789" y="4877660"/>
            <a:ext cx="564022" cy="324740"/>
          </a:xfrm>
          <a:prstGeom prst="roundRect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2D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6358761" y="6466721"/>
            <a:ext cx="2785239" cy="391279"/>
          </a:xfrm>
          <a:prstGeom prst="rect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rPr>
              <a:t>RD6 Occupied Stations</a:t>
            </a:r>
            <a:endParaRPr kumimoji="1" lang="en-US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  <a:ea typeface="ＭＳ Ｐゴシック" charset="-128"/>
              <a:cs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74762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MT6 1A – </a:t>
            </a:r>
            <a:r>
              <a:rPr lang="en-US" dirty="0" err="1" smtClean="0"/>
              <a:t>Minidrift</a:t>
            </a:r>
            <a:r>
              <a:rPr lang="en-US" dirty="0" smtClean="0"/>
              <a:t> GEM chamber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78" y="699932"/>
            <a:ext cx="4158794" cy="5918200"/>
          </a:xfrm>
        </p:spPr>
        <p:txBody>
          <a:bodyPr/>
          <a:lstStyle/>
          <a:p>
            <a:r>
              <a:rPr lang="en-US" dirty="0" smtClean="0"/>
              <a:t>Challenge:</a:t>
            </a:r>
            <a:br>
              <a:rPr lang="en-US" dirty="0" smtClean="0"/>
            </a:br>
            <a:r>
              <a:rPr lang="en-US" dirty="0" smtClean="0"/>
              <a:t>Standard GEM tracking chambers have their resolution deteriorate with non-normal incidence.</a:t>
            </a:r>
          </a:p>
          <a:p>
            <a:r>
              <a:rPr lang="en-US" dirty="0" smtClean="0"/>
              <a:t>Approach:</a:t>
            </a:r>
            <a:br>
              <a:rPr lang="en-US" dirty="0" smtClean="0"/>
            </a:br>
            <a:r>
              <a:rPr lang="en-US" dirty="0" smtClean="0"/>
              <a:t>Raising the grid above the first GEM allows each chamber to measure a vector to correct for the inclination of every track.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AF64A-CB62-3D4B-9CBC-C26B9FF18E2B}" type="slidenum">
              <a:rPr lang="en-US" altLang="ja-JP" smtClean="0"/>
              <a:pPr/>
              <a:t>5</a:t>
            </a:fld>
            <a:endParaRPr lang="en-US" altLang="ja-JP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14848" r="23046"/>
          <a:stretch/>
        </p:blipFill>
        <p:spPr>
          <a:xfrm rot="5400000">
            <a:off x="5483445" y="363147"/>
            <a:ext cx="3323770" cy="399734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020" y="4223657"/>
            <a:ext cx="3794441" cy="232954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257633" y="856348"/>
            <a:ext cx="377539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Brookhaven National Laboratory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94340" y="4393101"/>
            <a:ext cx="4749660" cy="1949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1949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61" y="2681839"/>
            <a:ext cx="2866020" cy="137519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MT6 1A:  Mini-Drift Principle Works.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67488" y="4931226"/>
            <a:ext cx="6027938" cy="1299649"/>
          </a:xfrm>
        </p:spPr>
        <p:txBody>
          <a:bodyPr/>
          <a:lstStyle/>
          <a:p>
            <a:r>
              <a:rPr lang="en-US" dirty="0" smtClean="0"/>
              <a:t>CERN</a:t>
            </a:r>
            <a:r>
              <a:rPr lang="en-US" dirty="0" smtClean="0"/>
              <a:t>: </a:t>
            </a:r>
            <a:r>
              <a:rPr lang="en-US" dirty="0" smtClean="0"/>
              <a:t>Resolution limited by </a:t>
            </a:r>
            <a:r>
              <a:rPr lang="en-US" dirty="0" smtClean="0"/>
              <a:t>Reference.</a:t>
            </a:r>
            <a:endParaRPr lang="en-US" dirty="0" smtClean="0"/>
          </a:p>
          <a:p>
            <a:r>
              <a:rPr lang="en-US" dirty="0" smtClean="0"/>
              <a:t>FNAL</a:t>
            </a:r>
            <a:r>
              <a:rPr lang="en-US" dirty="0" smtClean="0"/>
              <a:t> </a:t>
            </a:r>
            <a:r>
              <a:rPr lang="en-US" dirty="0" smtClean="0"/>
              <a:t>uses Silicon Tracker Reference.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FNAL </a:t>
            </a:r>
            <a:r>
              <a:rPr lang="en-US" dirty="0" smtClean="0">
                <a:solidFill>
                  <a:srgbClr val="FF0000"/>
                </a:solidFill>
              </a:rPr>
              <a:t>@ 20</a:t>
            </a:r>
            <a:r>
              <a:rPr lang="en-US" baseline="30000" dirty="0" smtClean="0">
                <a:solidFill>
                  <a:srgbClr val="FF0000"/>
                </a:solidFill>
              </a:rPr>
              <a:t>o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>= 104 </a:t>
            </a:r>
            <a:r>
              <a:rPr lang="en-US" dirty="0" smtClean="0">
                <a:solidFill>
                  <a:srgbClr val="FF0000"/>
                </a:solidFill>
                <a:latin typeface="Symbol" panose="05050102010706020507" pitchFamily="18" charset="2"/>
              </a:rPr>
              <a:t>m</a:t>
            </a:r>
            <a:r>
              <a:rPr lang="en-US" dirty="0" smtClean="0">
                <a:solidFill>
                  <a:srgbClr val="FF0000"/>
                </a:solidFill>
              </a:rPr>
              <a:t>m (vs 118 </a:t>
            </a:r>
            <a:r>
              <a:rPr lang="en-US" dirty="0" smtClean="0">
                <a:solidFill>
                  <a:srgbClr val="FF0000"/>
                </a:solidFill>
                <a:latin typeface="Symbol" panose="05050102010706020507" pitchFamily="18" charset="2"/>
              </a:rPr>
              <a:t>m</a:t>
            </a:r>
            <a:r>
              <a:rPr lang="en-US" dirty="0" smtClean="0">
                <a:solidFill>
                  <a:srgbClr val="FF0000"/>
                </a:solidFill>
              </a:rPr>
              <a:t>m)!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AF64A-CB62-3D4B-9CBC-C26B9FF18E2B}" type="slidenum">
              <a:rPr lang="en-US" altLang="ja-JP" smtClean="0"/>
              <a:pPr/>
              <a:t>6</a:t>
            </a:fld>
            <a:endParaRPr lang="en-US" altLang="ja-JP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7487" y="672559"/>
            <a:ext cx="5400344" cy="4054191"/>
          </a:xfrm>
          <a:prstGeom prst="rect">
            <a:avLst/>
          </a:prstGeom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7488" y="685887"/>
            <a:ext cx="5400344" cy="402753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8879" y="685887"/>
            <a:ext cx="2487384" cy="191431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7"/>
          <a:srcRect l="67121" b="50060"/>
          <a:stretch/>
        </p:blipFill>
        <p:spPr>
          <a:xfrm>
            <a:off x="204587" y="4138678"/>
            <a:ext cx="2254528" cy="2490462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auto">
          <a:xfrm>
            <a:off x="3358110" y="6429791"/>
            <a:ext cx="5722392" cy="375821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rPr>
              <a:t>NOTE: Mini-Drift can be added to any chamber.  </a:t>
            </a:r>
            <a:endParaRPr kumimoji="1" lang="en-US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charset="0"/>
              <a:ea typeface="ＭＳ Ｐゴシック" charset="-128"/>
              <a:cs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5120601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MT6 2A and 2B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77" y="4811486"/>
            <a:ext cx="9026525" cy="1703614"/>
          </a:xfrm>
        </p:spPr>
        <p:txBody>
          <a:bodyPr/>
          <a:lstStyle/>
          <a:p>
            <a:r>
              <a:rPr lang="en-US" dirty="0" smtClean="0"/>
              <a:t>Extensive setup of trackers at station 2B</a:t>
            </a:r>
          </a:p>
          <a:p>
            <a:r>
              <a:rPr lang="en-US" dirty="0" smtClean="0"/>
              <a:t>Testing new readout schemes.</a:t>
            </a:r>
          </a:p>
          <a:p>
            <a:r>
              <a:rPr lang="en-US" dirty="0" smtClean="0"/>
              <a:t>Testing largest area GEM detectors built in the US.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AF64A-CB62-3D4B-9CBC-C26B9FF18E2B}" type="slidenum">
              <a:rPr lang="en-US" altLang="ja-JP" smtClean="0"/>
              <a:pPr/>
              <a:t>7</a:t>
            </a:fld>
            <a:endParaRPr lang="en-US" altLang="ja-JP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97" y="645998"/>
            <a:ext cx="9144793" cy="404199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42516" y="3722914"/>
            <a:ext cx="1871025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Yale University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281470" y="831056"/>
            <a:ext cx="2571538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University of Virginia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715610" y="4092246"/>
            <a:ext cx="3703258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Florida Institute of Technology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656710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MT6-2A  3-coordinate readout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5582" y="4048170"/>
            <a:ext cx="7808980" cy="2575472"/>
          </a:xfrm>
          <a:solidFill>
            <a:schemeClr val="bg1"/>
          </a:solidFill>
        </p:spPr>
        <p:txBody>
          <a:bodyPr/>
          <a:lstStyle/>
          <a:p>
            <a:r>
              <a:rPr lang="en-US" dirty="0" smtClean="0"/>
              <a:t>Challenge:</a:t>
            </a:r>
            <a:br>
              <a:rPr lang="en-US" dirty="0" smtClean="0"/>
            </a:br>
            <a:r>
              <a:rPr lang="en-US" dirty="0" smtClean="0"/>
              <a:t>Cartesian Readouts can lead to ambiguities in X-Y associations for high multiplicity events.</a:t>
            </a:r>
          </a:p>
          <a:p>
            <a:r>
              <a:rPr lang="en-US" dirty="0" smtClean="0"/>
              <a:t>Solution:</a:t>
            </a:r>
            <a:br>
              <a:rPr lang="en-US" dirty="0" smtClean="0"/>
            </a:br>
            <a:r>
              <a:rPr lang="en-US" dirty="0" smtClean="0"/>
              <a:t>3 coordinate readout made on double-sided </a:t>
            </a:r>
            <a:r>
              <a:rPr lang="en-US" dirty="0" err="1" smtClean="0"/>
              <a:t>kapton</a:t>
            </a:r>
            <a:r>
              <a:rPr lang="en-US" dirty="0" smtClean="0"/>
              <a:t>.</a:t>
            </a:r>
          </a:p>
          <a:p>
            <a:r>
              <a:rPr lang="en-US" dirty="0" smtClean="0"/>
              <a:t>Goal:</a:t>
            </a:r>
            <a:br>
              <a:rPr lang="en-US" dirty="0" smtClean="0"/>
            </a:br>
            <a:r>
              <a:rPr lang="en-US" dirty="0" smtClean="0">
                <a:solidFill>
                  <a:srgbClr val="FF0000"/>
                </a:solidFill>
              </a:rPr>
              <a:t>Increased tracks per “patch” reduces channel count.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AF64A-CB62-3D4B-9CBC-C26B9FF18E2B}" type="slidenum">
              <a:rPr lang="en-US" altLang="ja-JP" smtClean="0"/>
              <a:pPr/>
              <a:t>8</a:t>
            </a:fld>
            <a:endParaRPr lang="en-US" altLang="ja-JP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74596" y="730830"/>
            <a:ext cx="3219450" cy="28914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Group 5"/>
          <p:cNvGrpSpPr/>
          <p:nvPr/>
        </p:nvGrpSpPr>
        <p:grpSpPr>
          <a:xfrm>
            <a:off x="5613785" y="905326"/>
            <a:ext cx="1200150" cy="2689860"/>
            <a:chOff x="5924550" y="1089660"/>
            <a:chExt cx="1200150" cy="2689860"/>
          </a:xfrm>
        </p:grpSpPr>
        <p:sp>
          <p:nvSpPr>
            <p:cNvPr id="7" name="Rectangle 6"/>
            <p:cNvSpPr/>
            <p:nvPr/>
          </p:nvSpPr>
          <p:spPr bwMode="auto">
            <a:xfrm>
              <a:off x="5924550" y="1089660"/>
              <a:ext cx="121920" cy="2689860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8" name="Rectangle 7"/>
            <p:cNvSpPr/>
            <p:nvPr/>
          </p:nvSpPr>
          <p:spPr bwMode="auto">
            <a:xfrm>
              <a:off x="6461760" y="1089660"/>
              <a:ext cx="121920" cy="2689860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9" name="Rectangle 8"/>
            <p:cNvSpPr/>
            <p:nvPr/>
          </p:nvSpPr>
          <p:spPr bwMode="auto">
            <a:xfrm>
              <a:off x="7002780" y="1089660"/>
              <a:ext cx="121920" cy="2689860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4733675" y="1517401"/>
            <a:ext cx="3265170" cy="1535430"/>
            <a:chOff x="5036820" y="1695450"/>
            <a:chExt cx="3265170" cy="1535430"/>
          </a:xfrm>
        </p:grpSpPr>
        <p:cxnSp>
          <p:nvCxnSpPr>
            <p:cNvPr id="11" name="Straight Connector 10"/>
            <p:cNvCxnSpPr/>
            <p:nvPr/>
          </p:nvCxnSpPr>
          <p:spPr bwMode="auto">
            <a:xfrm>
              <a:off x="5147310" y="1929765"/>
              <a:ext cx="3154680" cy="0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2" name="Rectangle 11"/>
            <p:cNvSpPr/>
            <p:nvPr/>
          </p:nvSpPr>
          <p:spPr bwMode="auto">
            <a:xfrm>
              <a:off x="5036820" y="1695450"/>
              <a:ext cx="110490" cy="468630"/>
            </a:xfrm>
            <a:prstGeom prst="rect">
              <a:avLst/>
            </a:prstGeom>
            <a:solidFill>
              <a:schemeClr val="bg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13" name="Rectangle 12"/>
            <p:cNvSpPr/>
            <p:nvPr/>
          </p:nvSpPr>
          <p:spPr bwMode="auto">
            <a:xfrm>
              <a:off x="5570220" y="1695450"/>
              <a:ext cx="110490" cy="468630"/>
            </a:xfrm>
            <a:prstGeom prst="rect">
              <a:avLst/>
            </a:prstGeom>
            <a:solidFill>
              <a:schemeClr val="bg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14" name="Rectangle 13"/>
            <p:cNvSpPr/>
            <p:nvPr/>
          </p:nvSpPr>
          <p:spPr bwMode="auto">
            <a:xfrm>
              <a:off x="6103620" y="1695450"/>
              <a:ext cx="110490" cy="468630"/>
            </a:xfrm>
            <a:prstGeom prst="rect">
              <a:avLst/>
            </a:prstGeom>
            <a:solidFill>
              <a:schemeClr val="bg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15" name="Rectangle 14"/>
            <p:cNvSpPr/>
            <p:nvPr/>
          </p:nvSpPr>
          <p:spPr bwMode="auto">
            <a:xfrm>
              <a:off x="6637020" y="1695450"/>
              <a:ext cx="110490" cy="468630"/>
            </a:xfrm>
            <a:prstGeom prst="rect">
              <a:avLst/>
            </a:prstGeom>
            <a:solidFill>
              <a:schemeClr val="bg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16" name="Rectangle 15"/>
            <p:cNvSpPr/>
            <p:nvPr/>
          </p:nvSpPr>
          <p:spPr bwMode="auto">
            <a:xfrm>
              <a:off x="7170420" y="1695450"/>
              <a:ext cx="110490" cy="468630"/>
            </a:xfrm>
            <a:prstGeom prst="rect">
              <a:avLst/>
            </a:prstGeom>
            <a:solidFill>
              <a:schemeClr val="bg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 bwMode="auto">
            <a:xfrm>
              <a:off x="5147310" y="2463165"/>
              <a:ext cx="3154680" cy="0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8" name="Rectangle 17"/>
            <p:cNvSpPr/>
            <p:nvPr/>
          </p:nvSpPr>
          <p:spPr bwMode="auto">
            <a:xfrm>
              <a:off x="5036820" y="2228850"/>
              <a:ext cx="110490" cy="468630"/>
            </a:xfrm>
            <a:prstGeom prst="rect">
              <a:avLst/>
            </a:prstGeom>
            <a:solidFill>
              <a:schemeClr val="bg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19" name="Rectangle 18"/>
            <p:cNvSpPr/>
            <p:nvPr/>
          </p:nvSpPr>
          <p:spPr bwMode="auto">
            <a:xfrm>
              <a:off x="5570220" y="2228850"/>
              <a:ext cx="110490" cy="468630"/>
            </a:xfrm>
            <a:prstGeom prst="rect">
              <a:avLst/>
            </a:prstGeom>
            <a:solidFill>
              <a:schemeClr val="bg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" name="Rectangle 19"/>
            <p:cNvSpPr/>
            <p:nvPr/>
          </p:nvSpPr>
          <p:spPr bwMode="auto">
            <a:xfrm>
              <a:off x="6103620" y="2228850"/>
              <a:ext cx="110490" cy="468630"/>
            </a:xfrm>
            <a:prstGeom prst="rect">
              <a:avLst/>
            </a:prstGeom>
            <a:solidFill>
              <a:schemeClr val="bg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1" name="Rectangle 20"/>
            <p:cNvSpPr/>
            <p:nvPr/>
          </p:nvSpPr>
          <p:spPr bwMode="auto">
            <a:xfrm>
              <a:off x="6637020" y="2228850"/>
              <a:ext cx="110490" cy="468630"/>
            </a:xfrm>
            <a:prstGeom prst="rect">
              <a:avLst/>
            </a:prstGeom>
            <a:solidFill>
              <a:schemeClr val="bg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2" name="Rectangle 21"/>
            <p:cNvSpPr/>
            <p:nvPr/>
          </p:nvSpPr>
          <p:spPr bwMode="auto">
            <a:xfrm>
              <a:off x="7170420" y="2228850"/>
              <a:ext cx="110490" cy="468630"/>
            </a:xfrm>
            <a:prstGeom prst="rect">
              <a:avLst/>
            </a:prstGeom>
            <a:solidFill>
              <a:schemeClr val="bg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endParaRPr>
            </a:p>
          </p:txBody>
        </p:sp>
        <p:cxnSp>
          <p:nvCxnSpPr>
            <p:cNvPr id="23" name="Straight Connector 22"/>
            <p:cNvCxnSpPr/>
            <p:nvPr/>
          </p:nvCxnSpPr>
          <p:spPr bwMode="auto">
            <a:xfrm>
              <a:off x="5147310" y="2996565"/>
              <a:ext cx="3120390" cy="0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4" name="Rectangle 23"/>
            <p:cNvSpPr/>
            <p:nvPr/>
          </p:nvSpPr>
          <p:spPr bwMode="auto">
            <a:xfrm>
              <a:off x="5036820" y="2762250"/>
              <a:ext cx="110490" cy="468630"/>
            </a:xfrm>
            <a:prstGeom prst="rect">
              <a:avLst/>
            </a:prstGeom>
            <a:solidFill>
              <a:schemeClr val="bg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5" name="Rectangle 24"/>
            <p:cNvSpPr/>
            <p:nvPr/>
          </p:nvSpPr>
          <p:spPr bwMode="auto">
            <a:xfrm>
              <a:off x="5570220" y="2762250"/>
              <a:ext cx="110490" cy="468630"/>
            </a:xfrm>
            <a:prstGeom prst="rect">
              <a:avLst/>
            </a:prstGeom>
            <a:solidFill>
              <a:schemeClr val="bg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6" name="Rectangle 25"/>
            <p:cNvSpPr/>
            <p:nvPr/>
          </p:nvSpPr>
          <p:spPr bwMode="auto">
            <a:xfrm>
              <a:off x="6103620" y="2762250"/>
              <a:ext cx="110490" cy="468630"/>
            </a:xfrm>
            <a:prstGeom prst="rect">
              <a:avLst/>
            </a:prstGeom>
            <a:solidFill>
              <a:schemeClr val="bg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7" name="Rectangle 26"/>
            <p:cNvSpPr/>
            <p:nvPr/>
          </p:nvSpPr>
          <p:spPr bwMode="auto">
            <a:xfrm>
              <a:off x="6637020" y="2762250"/>
              <a:ext cx="110490" cy="468630"/>
            </a:xfrm>
            <a:prstGeom prst="rect">
              <a:avLst/>
            </a:prstGeom>
            <a:solidFill>
              <a:schemeClr val="bg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8" name="Rectangle 27"/>
            <p:cNvSpPr/>
            <p:nvPr/>
          </p:nvSpPr>
          <p:spPr bwMode="auto">
            <a:xfrm>
              <a:off x="7170420" y="2762250"/>
              <a:ext cx="110490" cy="468630"/>
            </a:xfrm>
            <a:prstGeom prst="rect">
              <a:avLst/>
            </a:prstGeom>
            <a:solidFill>
              <a:schemeClr val="bg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4889886" y="764167"/>
            <a:ext cx="3108960" cy="2832348"/>
            <a:chOff x="5215890" y="948690"/>
            <a:chExt cx="3108960" cy="2832348"/>
          </a:xfrm>
        </p:grpSpPr>
        <p:grpSp>
          <p:nvGrpSpPr>
            <p:cNvPr id="30" name="Group 29"/>
            <p:cNvGrpSpPr/>
            <p:nvPr/>
          </p:nvGrpSpPr>
          <p:grpSpPr>
            <a:xfrm>
              <a:off x="5215890" y="948690"/>
              <a:ext cx="3108960" cy="2827020"/>
              <a:chOff x="5215890" y="948690"/>
              <a:chExt cx="3108960" cy="2827020"/>
            </a:xfrm>
          </p:grpSpPr>
          <p:grpSp>
            <p:nvGrpSpPr>
              <p:cNvPr id="50" name="Group 49"/>
              <p:cNvGrpSpPr/>
              <p:nvPr/>
            </p:nvGrpSpPr>
            <p:grpSpPr>
              <a:xfrm>
                <a:off x="5215890" y="3205360"/>
                <a:ext cx="598170" cy="570350"/>
                <a:chOff x="5215890" y="3205360"/>
                <a:chExt cx="598170" cy="570350"/>
              </a:xfrm>
            </p:grpSpPr>
            <p:cxnSp>
              <p:nvCxnSpPr>
                <p:cNvPr id="62" name="Straight Connector 61"/>
                <p:cNvCxnSpPr/>
                <p:nvPr/>
              </p:nvCxnSpPr>
              <p:spPr bwMode="auto">
                <a:xfrm flipV="1">
                  <a:off x="5271135" y="3205360"/>
                  <a:ext cx="542925" cy="186692"/>
                </a:xfrm>
                <a:prstGeom prst="line">
                  <a:avLst/>
                </a:prstGeom>
                <a:solidFill>
                  <a:schemeClr val="accent1"/>
                </a:solidFill>
                <a:ln w="57150" cap="flat" cmpd="sng" algn="ctr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sp>
              <p:nvSpPr>
                <p:cNvPr id="63" name="Rectangle 62"/>
                <p:cNvSpPr/>
                <p:nvPr/>
              </p:nvSpPr>
              <p:spPr bwMode="auto">
                <a:xfrm>
                  <a:off x="5215890" y="3307080"/>
                  <a:ext cx="110490" cy="468630"/>
                </a:xfrm>
                <a:prstGeom prst="rect">
                  <a:avLst/>
                </a:prstGeom>
                <a:solidFill>
                  <a:srgbClr val="00FF00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1" lang="en-US" sz="1800" b="1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 charset="0"/>
                    <a:ea typeface="ＭＳ Ｐゴシック" charset="-128"/>
                    <a:cs typeface="ＭＳ Ｐゴシック" charset="-128"/>
                  </a:endParaRPr>
                </a:p>
              </p:txBody>
            </p:sp>
          </p:grpSp>
          <p:grpSp>
            <p:nvGrpSpPr>
              <p:cNvPr id="51" name="Group 50"/>
              <p:cNvGrpSpPr/>
              <p:nvPr/>
            </p:nvGrpSpPr>
            <p:grpSpPr>
              <a:xfrm>
                <a:off x="5751195" y="2668150"/>
                <a:ext cx="598170" cy="570350"/>
                <a:chOff x="5215890" y="3205360"/>
                <a:chExt cx="598170" cy="570350"/>
              </a:xfrm>
            </p:grpSpPr>
            <p:cxnSp>
              <p:nvCxnSpPr>
                <p:cNvPr id="60" name="Straight Connector 59"/>
                <p:cNvCxnSpPr/>
                <p:nvPr/>
              </p:nvCxnSpPr>
              <p:spPr bwMode="auto">
                <a:xfrm flipV="1">
                  <a:off x="5271135" y="3205360"/>
                  <a:ext cx="542925" cy="186692"/>
                </a:xfrm>
                <a:prstGeom prst="line">
                  <a:avLst/>
                </a:prstGeom>
                <a:solidFill>
                  <a:schemeClr val="accent1"/>
                </a:solidFill>
                <a:ln w="57150" cap="flat" cmpd="sng" algn="ctr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sp>
              <p:nvSpPr>
                <p:cNvPr id="61" name="Rectangle 60"/>
                <p:cNvSpPr/>
                <p:nvPr/>
              </p:nvSpPr>
              <p:spPr bwMode="auto">
                <a:xfrm>
                  <a:off x="5215890" y="3307080"/>
                  <a:ext cx="110490" cy="468630"/>
                </a:xfrm>
                <a:prstGeom prst="rect">
                  <a:avLst/>
                </a:prstGeom>
                <a:solidFill>
                  <a:srgbClr val="00FF00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1" lang="en-US" sz="1800" b="1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 charset="0"/>
                    <a:ea typeface="ＭＳ Ｐゴシック" charset="-128"/>
                    <a:cs typeface="ＭＳ Ｐゴシック" charset="-128"/>
                  </a:endParaRPr>
                </a:p>
              </p:txBody>
            </p:sp>
          </p:grpSp>
          <p:grpSp>
            <p:nvGrpSpPr>
              <p:cNvPr id="52" name="Group 51"/>
              <p:cNvGrpSpPr/>
              <p:nvPr/>
            </p:nvGrpSpPr>
            <p:grpSpPr>
              <a:xfrm>
                <a:off x="6284595" y="2130940"/>
                <a:ext cx="598170" cy="570350"/>
                <a:chOff x="5215890" y="3205360"/>
                <a:chExt cx="598170" cy="570350"/>
              </a:xfrm>
            </p:grpSpPr>
            <p:cxnSp>
              <p:nvCxnSpPr>
                <p:cNvPr id="58" name="Straight Connector 57"/>
                <p:cNvCxnSpPr/>
                <p:nvPr/>
              </p:nvCxnSpPr>
              <p:spPr bwMode="auto">
                <a:xfrm flipV="1">
                  <a:off x="5271135" y="3205360"/>
                  <a:ext cx="542925" cy="186692"/>
                </a:xfrm>
                <a:prstGeom prst="line">
                  <a:avLst/>
                </a:prstGeom>
                <a:solidFill>
                  <a:schemeClr val="accent1"/>
                </a:solidFill>
                <a:ln w="57150" cap="flat" cmpd="sng" algn="ctr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sp>
              <p:nvSpPr>
                <p:cNvPr id="59" name="Rectangle 58"/>
                <p:cNvSpPr/>
                <p:nvPr/>
              </p:nvSpPr>
              <p:spPr bwMode="auto">
                <a:xfrm>
                  <a:off x="5215890" y="3307080"/>
                  <a:ext cx="110490" cy="468630"/>
                </a:xfrm>
                <a:prstGeom prst="rect">
                  <a:avLst/>
                </a:prstGeom>
                <a:solidFill>
                  <a:srgbClr val="00FF00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1" lang="en-US" sz="1800" b="1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 charset="0"/>
                    <a:ea typeface="ＭＳ Ｐゴシック" charset="-128"/>
                    <a:cs typeface="ＭＳ Ｐゴシック" charset="-128"/>
                  </a:endParaRPr>
                </a:p>
              </p:txBody>
            </p:sp>
          </p:grpSp>
          <p:grpSp>
            <p:nvGrpSpPr>
              <p:cNvPr id="53" name="Group 52"/>
              <p:cNvGrpSpPr/>
              <p:nvPr/>
            </p:nvGrpSpPr>
            <p:grpSpPr>
              <a:xfrm>
                <a:off x="6827520" y="1593730"/>
                <a:ext cx="598170" cy="570350"/>
                <a:chOff x="5215890" y="3205360"/>
                <a:chExt cx="598170" cy="570350"/>
              </a:xfrm>
            </p:grpSpPr>
            <p:cxnSp>
              <p:nvCxnSpPr>
                <p:cNvPr id="56" name="Straight Connector 55"/>
                <p:cNvCxnSpPr/>
                <p:nvPr/>
              </p:nvCxnSpPr>
              <p:spPr bwMode="auto">
                <a:xfrm flipV="1">
                  <a:off x="5271135" y="3205360"/>
                  <a:ext cx="542925" cy="186692"/>
                </a:xfrm>
                <a:prstGeom prst="line">
                  <a:avLst/>
                </a:prstGeom>
                <a:solidFill>
                  <a:schemeClr val="accent1"/>
                </a:solidFill>
                <a:ln w="57150" cap="flat" cmpd="sng" algn="ctr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sp>
              <p:nvSpPr>
                <p:cNvPr id="57" name="Rectangle 56"/>
                <p:cNvSpPr/>
                <p:nvPr/>
              </p:nvSpPr>
              <p:spPr bwMode="auto">
                <a:xfrm>
                  <a:off x="5215890" y="3307080"/>
                  <a:ext cx="110490" cy="468630"/>
                </a:xfrm>
                <a:prstGeom prst="rect">
                  <a:avLst/>
                </a:prstGeom>
                <a:solidFill>
                  <a:srgbClr val="00FF00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1" lang="en-US" sz="1800" b="1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 charset="0"/>
                    <a:ea typeface="ＭＳ Ｐゴシック" charset="-128"/>
                    <a:cs typeface="ＭＳ Ｐゴシック" charset="-128"/>
                  </a:endParaRPr>
                </a:p>
              </p:txBody>
            </p:sp>
          </p:grpSp>
          <p:cxnSp>
            <p:nvCxnSpPr>
              <p:cNvPr id="54" name="Straight Connector 53"/>
              <p:cNvCxnSpPr/>
              <p:nvPr/>
            </p:nvCxnSpPr>
            <p:spPr bwMode="auto">
              <a:xfrm flipV="1">
                <a:off x="7417117" y="948690"/>
                <a:ext cx="907733" cy="294522"/>
              </a:xfrm>
              <a:prstGeom prst="line">
                <a:avLst/>
              </a:prstGeom>
              <a:solidFill>
                <a:schemeClr val="accent1"/>
              </a:solidFill>
              <a:ln w="5715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55" name="Rectangle 54"/>
              <p:cNvSpPr/>
              <p:nvPr/>
            </p:nvSpPr>
            <p:spPr bwMode="auto">
              <a:xfrm>
                <a:off x="7361872" y="1158240"/>
                <a:ext cx="110490" cy="468630"/>
              </a:xfrm>
              <a:prstGeom prst="rect">
                <a:avLst/>
              </a:prstGeom>
              <a:solidFill>
                <a:srgbClr val="00FF00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en-US" sz="18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charset="0"/>
                  <a:ea typeface="ＭＳ Ｐゴシック" charset="-128"/>
                  <a:cs typeface="ＭＳ Ｐゴシック" charset="-128"/>
                </a:endParaRPr>
              </a:p>
            </p:txBody>
          </p:sp>
        </p:grpSp>
        <p:grpSp>
          <p:nvGrpSpPr>
            <p:cNvPr id="31" name="Group 30"/>
            <p:cNvGrpSpPr/>
            <p:nvPr/>
          </p:nvGrpSpPr>
          <p:grpSpPr>
            <a:xfrm>
              <a:off x="5752147" y="3208024"/>
              <a:ext cx="598170" cy="570350"/>
              <a:chOff x="5215890" y="3205360"/>
              <a:chExt cx="598170" cy="570350"/>
            </a:xfrm>
          </p:grpSpPr>
          <p:cxnSp>
            <p:nvCxnSpPr>
              <p:cNvPr id="48" name="Straight Connector 47"/>
              <p:cNvCxnSpPr/>
              <p:nvPr/>
            </p:nvCxnSpPr>
            <p:spPr bwMode="auto">
              <a:xfrm flipV="1">
                <a:off x="5271135" y="3205360"/>
                <a:ext cx="542925" cy="186692"/>
              </a:xfrm>
              <a:prstGeom prst="line">
                <a:avLst/>
              </a:prstGeom>
              <a:solidFill>
                <a:schemeClr val="accent1"/>
              </a:solidFill>
              <a:ln w="5715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49" name="Rectangle 48"/>
              <p:cNvSpPr/>
              <p:nvPr/>
            </p:nvSpPr>
            <p:spPr bwMode="auto">
              <a:xfrm>
                <a:off x="5215890" y="3307080"/>
                <a:ext cx="110490" cy="468630"/>
              </a:xfrm>
              <a:prstGeom prst="rect">
                <a:avLst/>
              </a:prstGeom>
              <a:solidFill>
                <a:srgbClr val="00FF00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en-US" sz="18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charset="0"/>
                  <a:ea typeface="ＭＳ Ｐゴシック" charset="-128"/>
                  <a:cs typeface="ＭＳ Ｐゴシック" charset="-128"/>
                </a:endParaRPr>
              </a:p>
            </p:txBody>
          </p:sp>
        </p:grpSp>
        <p:grpSp>
          <p:nvGrpSpPr>
            <p:cNvPr id="32" name="Group 31"/>
            <p:cNvGrpSpPr/>
            <p:nvPr/>
          </p:nvGrpSpPr>
          <p:grpSpPr>
            <a:xfrm>
              <a:off x="6287452" y="2670814"/>
              <a:ext cx="598170" cy="570350"/>
              <a:chOff x="5215890" y="3205360"/>
              <a:chExt cx="598170" cy="570350"/>
            </a:xfrm>
          </p:grpSpPr>
          <p:cxnSp>
            <p:nvCxnSpPr>
              <p:cNvPr id="46" name="Straight Connector 45"/>
              <p:cNvCxnSpPr/>
              <p:nvPr/>
            </p:nvCxnSpPr>
            <p:spPr bwMode="auto">
              <a:xfrm flipV="1">
                <a:off x="5271135" y="3205360"/>
                <a:ext cx="542925" cy="186692"/>
              </a:xfrm>
              <a:prstGeom prst="line">
                <a:avLst/>
              </a:prstGeom>
              <a:solidFill>
                <a:schemeClr val="accent1"/>
              </a:solidFill>
              <a:ln w="5715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47" name="Rectangle 46"/>
              <p:cNvSpPr/>
              <p:nvPr/>
            </p:nvSpPr>
            <p:spPr bwMode="auto">
              <a:xfrm>
                <a:off x="5215890" y="3307080"/>
                <a:ext cx="110490" cy="468630"/>
              </a:xfrm>
              <a:prstGeom prst="rect">
                <a:avLst/>
              </a:prstGeom>
              <a:solidFill>
                <a:srgbClr val="00FF00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en-US" sz="18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charset="0"/>
                  <a:ea typeface="ＭＳ Ｐゴシック" charset="-128"/>
                  <a:cs typeface="ＭＳ Ｐゴシック" charset="-128"/>
                </a:endParaRPr>
              </a:p>
            </p:txBody>
          </p:sp>
        </p:grpSp>
        <p:grpSp>
          <p:nvGrpSpPr>
            <p:cNvPr id="33" name="Group 32"/>
            <p:cNvGrpSpPr/>
            <p:nvPr/>
          </p:nvGrpSpPr>
          <p:grpSpPr>
            <a:xfrm>
              <a:off x="6820852" y="2133604"/>
              <a:ext cx="598170" cy="570350"/>
              <a:chOff x="5215890" y="3205360"/>
              <a:chExt cx="598170" cy="570350"/>
            </a:xfrm>
          </p:grpSpPr>
          <p:cxnSp>
            <p:nvCxnSpPr>
              <p:cNvPr id="44" name="Straight Connector 43"/>
              <p:cNvCxnSpPr/>
              <p:nvPr/>
            </p:nvCxnSpPr>
            <p:spPr bwMode="auto">
              <a:xfrm flipV="1">
                <a:off x="5271135" y="3205360"/>
                <a:ext cx="542925" cy="186692"/>
              </a:xfrm>
              <a:prstGeom prst="line">
                <a:avLst/>
              </a:prstGeom>
              <a:solidFill>
                <a:schemeClr val="accent1"/>
              </a:solidFill>
              <a:ln w="5715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45" name="Rectangle 44"/>
              <p:cNvSpPr/>
              <p:nvPr/>
            </p:nvSpPr>
            <p:spPr bwMode="auto">
              <a:xfrm>
                <a:off x="5215890" y="3307080"/>
                <a:ext cx="110490" cy="468630"/>
              </a:xfrm>
              <a:prstGeom prst="rect">
                <a:avLst/>
              </a:prstGeom>
              <a:solidFill>
                <a:srgbClr val="00FF00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en-US" sz="18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charset="0"/>
                  <a:ea typeface="ＭＳ Ｐゴシック" charset="-128"/>
                  <a:cs typeface="ＭＳ Ｐゴシック" charset="-128"/>
                </a:endParaRPr>
              </a:p>
            </p:txBody>
          </p:sp>
        </p:grpSp>
        <p:cxnSp>
          <p:nvCxnSpPr>
            <p:cNvPr id="34" name="Straight Connector 33"/>
            <p:cNvCxnSpPr/>
            <p:nvPr/>
          </p:nvCxnSpPr>
          <p:spPr bwMode="auto">
            <a:xfrm flipV="1">
              <a:off x="7417116" y="1466850"/>
              <a:ext cx="907733" cy="294522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35" name="Rectangle 34"/>
            <p:cNvSpPr/>
            <p:nvPr/>
          </p:nvSpPr>
          <p:spPr bwMode="auto">
            <a:xfrm>
              <a:off x="7370445" y="1695450"/>
              <a:ext cx="110490" cy="468630"/>
            </a:xfrm>
            <a:prstGeom prst="rect">
              <a:avLst/>
            </a:prstGeom>
            <a:solidFill>
              <a:srgbClr val="00FF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endParaRPr>
            </a:p>
          </p:txBody>
        </p:sp>
        <p:grpSp>
          <p:nvGrpSpPr>
            <p:cNvPr id="36" name="Group 35"/>
            <p:cNvGrpSpPr/>
            <p:nvPr/>
          </p:nvGrpSpPr>
          <p:grpSpPr>
            <a:xfrm>
              <a:off x="6288404" y="3210688"/>
              <a:ext cx="598170" cy="570350"/>
              <a:chOff x="5215890" y="3205360"/>
              <a:chExt cx="598170" cy="570350"/>
            </a:xfrm>
          </p:grpSpPr>
          <p:cxnSp>
            <p:nvCxnSpPr>
              <p:cNvPr id="42" name="Straight Connector 41"/>
              <p:cNvCxnSpPr/>
              <p:nvPr/>
            </p:nvCxnSpPr>
            <p:spPr bwMode="auto">
              <a:xfrm flipV="1">
                <a:off x="5271135" y="3205360"/>
                <a:ext cx="542925" cy="186692"/>
              </a:xfrm>
              <a:prstGeom prst="line">
                <a:avLst/>
              </a:prstGeom>
              <a:solidFill>
                <a:schemeClr val="accent1"/>
              </a:solidFill>
              <a:ln w="5715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43" name="Rectangle 42"/>
              <p:cNvSpPr/>
              <p:nvPr/>
            </p:nvSpPr>
            <p:spPr bwMode="auto">
              <a:xfrm>
                <a:off x="5215890" y="3307080"/>
                <a:ext cx="110490" cy="468630"/>
              </a:xfrm>
              <a:prstGeom prst="rect">
                <a:avLst/>
              </a:prstGeom>
              <a:solidFill>
                <a:srgbClr val="00FF00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en-US" sz="18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charset="0"/>
                  <a:ea typeface="ＭＳ Ｐゴシック" charset="-128"/>
                  <a:cs typeface="ＭＳ Ｐゴシック" charset="-128"/>
                </a:endParaRPr>
              </a:p>
            </p:txBody>
          </p:sp>
        </p:grpSp>
        <p:grpSp>
          <p:nvGrpSpPr>
            <p:cNvPr id="37" name="Group 36"/>
            <p:cNvGrpSpPr/>
            <p:nvPr/>
          </p:nvGrpSpPr>
          <p:grpSpPr>
            <a:xfrm>
              <a:off x="6823709" y="2673478"/>
              <a:ext cx="598170" cy="570350"/>
              <a:chOff x="5215890" y="3205360"/>
              <a:chExt cx="598170" cy="570350"/>
            </a:xfrm>
          </p:grpSpPr>
          <p:cxnSp>
            <p:nvCxnSpPr>
              <p:cNvPr id="40" name="Straight Connector 39"/>
              <p:cNvCxnSpPr/>
              <p:nvPr/>
            </p:nvCxnSpPr>
            <p:spPr bwMode="auto">
              <a:xfrm flipV="1">
                <a:off x="5271135" y="3205360"/>
                <a:ext cx="542925" cy="186692"/>
              </a:xfrm>
              <a:prstGeom prst="line">
                <a:avLst/>
              </a:prstGeom>
              <a:solidFill>
                <a:schemeClr val="accent1"/>
              </a:solidFill>
              <a:ln w="5715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41" name="Rectangle 40"/>
              <p:cNvSpPr/>
              <p:nvPr/>
            </p:nvSpPr>
            <p:spPr bwMode="auto">
              <a:xfrm>
                <a:off x="5215890" y="3307080"/>
                <a:ext cx="110490" cy="468630"/>
              </a:xfrm>
              <a:prstGeom prst="rect">
                <a:avLst/>
              </a:prstGeom>
              <a:solidFill>
                <a:srgbClr val="00FF00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en-US" sz="18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charset="0"/>
                  <a:ea typeface="ＭＳ Ｐゴシック" charset="-128"/>
                  <a:cs typeface="ＭＳ Ｐゴシック" charset="-128"/>
                </a:endParaRPr>
              </a:p>
            </p:txBody>
          </p:sp>
        </p:grpSp>
        <p:cxnSp>
          <p:nvCxnSpPr>
            <p:cNvPr id="38" name="Straight Connector 37"/>
            <p:cNvCxnSpPr/>
            <p:nvPr/>
          </p:nvCxnSpPr>
          <p:spPr bwMode="auto">
            <a:xfrm flipV="1">
              <a:off x="7361872" y="2025774"/>
              <a:ext cx="907733" cy="294522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39" name="Rectangle 38"/>
            <p:cNvSpPr/>
            <p:nvPr/>
          </p:nvSpPr>
          <p:spPr bwMode="auto">
            <a:xfrm>
              <a:off x="7366634" y="2228547"/>
              <a:ext cx="110490" cy="468630"/>
            </a:xfrm>
            <a:prstGeom prst="rect">
              <a:avLst/>
            </a:prstGeom>
            <a:solidFill>
              <a:srgbClr val="00FF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charset="0"/>
                <a:ea typeface="ＭＳ Ｐゴシック" charset="-128"/>
                <a:cs typeface="ＭＳ Ｐゴシック" charset="-128"/>
              </a:endParaRPr>
            </a:p>
          </p:txBody>
        </p:sp>
      </p:grpSp>
      <p:sp>
        <p:nvSpPr>
          <p:cNvPr id="64" name="AutoShape 2" descr="https://mail-attachment.googleusercontent.com/attachment/u/0/?ui=2&amp;ik=f143e5ce60&amp;view=att&amp;th=1419c42aba455085&amp;attid=0.1&amp;disp=inline&amp;safe=1&amp;zw&amp;saduie=AG9B_P-hPAYduiNKozb1axQVtMzg&amp;sadet=1381306408470&amp;sads=OsXSHmSJcshFITgr486P6atzgd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6" name="Picture 6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986" y="1217346"/>
            <a:ext cx="3767137" cy="135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7" name="TextBox 66"/>
          <p:cNvSpPr txBox="1"/>
          <p:nvPr/>
        </p:nvSpPr>
        <p:spPr>
          <a:xfrm>
            <a:off x="377586" y="2736139"/>
            <a:ext cx="351570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Standard Cartesian Readout</a:t>
            </a:r>
            <a:br>
              <a:rPr lang="en-US" dirty="0" smtClean="0"/>
            </a:br>
            <a:r>
              <a:rPr lang="en-US" dirty="0" smtClean="0"/>
              <a:t>- ”Compass Style”</a:t>
            </a:r>
          </a:p>
          <a:p>
            <a:r>
              <a:rPr lang="en-US" dirty="0" smtClean="0"/>
              <a:t>- XY Hit Matching by Charge</a:t>
            </a:r>
            <a:endParaRPr lang="en-US" dirty="0"/>
          </a:p>
        </p:txBody>
      </p:sp>
      <p:sp>
        <p:nvSpPr>
          <p:cNvPr id="68" name="TextBox 67"/>
          <p:cNvSpPr txBox="1"/>
          <p:nvPr/>
        </p:nvSpPr>
        <p:spPr>
          <a:xfrm>
            <a:off x="4071877" y="3680469"/>
            <a:ext cx="45239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New 3-coordinate Readout</a:t>
            </a:r>
            <a:br>
              <a:rPr lang="en-US" dirty="0" smtClean="0"/>
            </a:br>
            <a:r>
              <a:rPr lang="en-US" dirty="0" smtClean="0"/>
              <a:t>-Hit matching: </a:t>
            </a:r>
            <a:r>
              <a:rPr lang="en-US" dirty="0" smtClean="0">
                <a:solidFill>
                  <a:srgbClr val="FF0000"/>
                </a:solidFill>
              </a:rPr>
              <a:t>GEOMETRY &amp; CHARGE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27265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MT6 2A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357951" y="3632192"/>
            <a:ext cx="3203575" cy="3100613"/>
          </a:xfrm>
          <a:noFill/>
        </p:spPr>
        <p:txBody>
          <a:bodyPr/>
          <a:lstStyle/>
          <a:p>
            <a:r>
              <a:rPr lang="en-US" dirty="0"/>
              <a:t>Event display –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four </a:t>
            </a:r>
            <a:r>
              <a:rPr lang="en-US" dirty="0"/>
              <a:t>single plane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3-coordinate </a:t>
            </a:r>
            <a:r>
              <a:rPr lang="en-US" dirty="0"/>
              <a:t>GEM </a:t>
            </a:r>
            <a:r>
              <a:rPr lang="en-US" dirty="0" smtClean="0"/>
              <a:t>Chambers</a:t>
            </a:r>
          </a:p>
          <a:p>
            <a:r>
              <a:rPr lang="en-US" dirty="0" smtClean="0"/>
              <a:t>Single track fires </a:t>
            </a:r>
            <a:r>
              <a:rPr lang="en-US" dirty="0" err="1" smtClean="0"/>
              <a:t>x,u,y</a:t>
            </a:r>
            <a:r>
              <a:rPr lang="en-US" dirty="0" smtClean="0"/>
              <a:t> in all </a:t>
            </a:r>
            <a:r>
              <a:rPr lang="en-US" dirty="0" smtClean="0"/>
              <a:t>planes.</a:t>
            </a:r>
            <a:endParaRPr lang="en-US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694" y="730880"/>
            <a:ext cx="3440832" cy="2678432"/>
          </a:xfrm>
          <a:prstGeom prst="rect">
            <a:avLst/>
          </a:prstGeom>
        </p:spPr>
      </p:pic>
      <p:sp>
        <p:nvSpPr>
          <p:cNvPr id="20" name="Content Placeholder 5"/>
          <p:cNvSpPr txBox="1">
            <a:spLocks/>
          </p:cNvSpPr>
          <p:nvPr/>
        </p:nvSpPr>
        <p:spPr>
          <a:xfrm>
            <a:off x="3915054" y="3875508"/>
            <a:ext cx="4930032" cy="2338861"/>
          </a:xfrm>
          <a:prstGeom prst="rect">
            <a:avLst/>
          </a:prstGeom>
        </p:spPr>
        <p:txBody>
          <a:bodyPr/>
          <a:lstStyle>
            <a:lvl1pPr marL="342883" indent="-342883" algn="l" rtl="0" fontAlgn="base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charset="2"/>
              <a:buChar char="q"/>
              <a:defRPr kumimoji="1" sz="22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12" indent="-285735" algn="l" rtl="0" fontAlgn="base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charset="2"/>
              <a:buChar char="Ø"/>
              <a:defRPr kumimoji="1" sz="20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2pPr>
            <a:lvl3pPr marL="1142943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kumimoji="1" sz="18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3pPr>
            <a:lvl4pPr marL="1600120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kumimoji="1" sz="16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4pPr>
            <a:lvl5pPr marL="2057297" indent="-228588" algn="l" rtl="0" fontAlgn="base">
              <a:spcBef>
                <a:spcPct val="20000"/>
              </a:spcBef>
              <a:spcAft>
                <a:spcPct val="0"/>
              </a:spcAft>
              <a:buSzPct val="120000"/>
              <a:buFontTx/>
              <a:buBlip>
                <a:blip r:embed="rId6"/>
              </a:buBlip>
              <a:defRPr kumimoji="1" sz="1400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5pPr>
            <a:lvl6pPr marL="2514475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7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6pPr>
            <a:lvl7pPr marL="2971652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7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7pPr>
            <a:lvl8pPr marL="3428828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7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8pPr>
            <a:lvl9pPr marL="3886005" indent="-228588" algn="l" rtl="0" fontAlgn="base">
              <a:spcBef>
                <a:spcPct val="20000"/>
              </a:spcBef>
              <a:spcAft>
                <a:spcPct val="0"/>
              </a:spcAft>
              <a:buBlip>
                <a:blip r:embed="rId7"/>
              </a:buBlip>
              <a:defRPr kumimoji="1" b="1">
                <a:solidFill>
                  <a:schemeClr val="tx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+mn-lt"/>
                <a:ea typeface="+mn-ea"/>
              </a:defRPr>
            </a:lvl9pPr>
          </a:lstStyle>
          <a:p>
            <a:r>
              <a:rPr lang="en-US" kern="0" dirty="0" smtClean="0"/>
              <a:t>X-residuals in four chambers.</a:t>
            </a:r>
          </a:p>
          <a:p>
            <a:r>
              <a:rPr lang="en-US" kern="0" dirty="0" smtClean="0"/>
              <a:t>Resolutions from 97-117 </a:t>
            </a:r>
            <a:r>
              <a:rPr lang="en-US" kern="0" dirty="0" smtClean="0">
                <a:latin typeface="Symbol" panose="05050102010706020507" pitchFamily="18" charset="2"/>
              </a:rPr>
              <a:t>m</a:t>
            </a:r>
            <a:r>
              <a:rPr lang="en-US" kern="0" dirty="0" smtClean="0"/>
              <a:t>m.</a:t>
            </a:r>
          </a:p>
          <a:p>
            <a:r>
              <a:rPr lang="en-US" kern="0" dirty="0" smtClean="0"/>
              <a:t>Result is </a:t>
            </a:r>
            <a:r>
              <a:rPr lang="en-US" kern="0" dirty="0" smtClean="0">
                <a:solidFill>
                  <a:srgbClr val="FF0000"/>
                </a:solidFill>
              </a:rPr>
              <a:t>superb</a:t>
            </a:r>
            <a:r>
              <a:rPr lang="en-US" kern="0" dirty="0" smtClean="0"/>
              <a:t> since the readout pitch is coarse.</a:t>
            </a:r>
          </a:p>
          <a:p>
            <a:r>
              <a:rPr lang="en-US" kern="0" dirty="0" smtClean="0"/>
              <a:t>Further analysis to determine maximum hits per region.</a:t>
            </a:r>
            <a:endParaRPr lang="en-US" kern="0" dirty="0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375754" y="508000"/>
            <a:ext cx="3542024" cy="3367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68845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theme/theme1.xml><?xml version="1.0" encoding="utf-8"?>
<a:theme xmlns:a="http://schemas.openxmlformats.org/drawingml/2006/main" name="Crayons">
  <a:themeElements>
    <a:clrScheme name="Crayons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Crayons">
      <a:majorFont>
        <a:latin typeface="Comic Sans MS"/>
        <a:ea typeface="ＭＳ Ｐゴシック"/>
        <a:cs typeface="ＭＳ Ｐゴシック"/>
      </a:majorFont>
      <a:minorFont>
        <a:latin typeface="Comic Sans MS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1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charset="0"/>
            <a:ea typeface="ＭＳ Ｐゴシック" charset="-128"/>
            <a:cs typeface="ＭＳ Ｐゴシック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1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charset="0"/>
            <a:ea typeface="ＭＳ Ｐゴシック" charset="-128"/>
            <a:cs typeface="ＭＳ Ｐゴシック" charset="-128"/>
          </a:defRPr>
        </a:defPPr>
      </a:lstStyle>
    </a:lnDef>
  </a:objectDefaults>
  <a:extraClrSchemeLst>
    <a:extraClrScheme>
      <a:clrScheme name="Crayons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Crayons">
  <a:themeElements>
    <a:clrScheme name="Crayons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Crayons">
      <a:majorFont>
        <a:latin typeface="Comic Sans MS"/>
        <a:ea typeface="ＭＳ Ｐゴシック"/>
        <a:cs typeface="ＭＳ Ｐゴシック"/>
      </a:majorFont>
      <a:minorFont>
        <a:latin typeface="Comic Sans MS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1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charset="0"/>
            <a:ea typeface="ＭＳ Ｐゴシック" charset="-128"/>
            <a:cs typeface="ＭＳ Ｐゴシック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1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charset="0"/>
            <a:ea typeface="ＭＳ Ｐゴシック" charset="-128"/>
            <a:cs typeface="ＭＳ Ｐゴシック" charset="-128"/>
          </a:defRPr>
        </a:defPPr>
      </a:lstStyle>
    </a:lnDef>
  </a:objectDefaults>
  <a:extraClrSchemeLst>
    <a:extraClrScheme>
      <a:clrScheme name="Crayons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Crayons">
  <a:themeElements>
    <a:clrScheme name="Crayons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Crayons">
      <a:majorFont>
        <a:latin typeface="Comic Sans MS"/>
        <a:ea typeface="ＭＳ Ｐゴシック"/>
        <a:cs typeface="ＭＳ Ｐゴシック"/>
      </a:majorFont>
      <a:minorFont>
        <a:latin typeface="Comic Sans MS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1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charset="0"/>
            <a:ea typeface="ＭＳ Ｐゴシック" charset="-128"/>
            <a:cs typeface="ＭＳ Ｐゴシック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1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charset="0"/>
            <a:ea typeface="ＭＳ Ｐゴシック" charset="-128"/>
            <a:cs typeface="ＭＳ Ｐゴシック" charset="-128"/>
          </a:defRPr>
        </a:defPPr>
      </a:lstStyle>
    </a:lnDef>
  </a:objectDefaults>
  <a:extraClrSchemeLst>
    <a:extraClrScheme>
      <a:clrScheme name="Crayons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Crayons">
  <a:themeElements>
    <a:clrScheme name="Crayons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Crayons">
      <a:majorFont>
        <a:latin typeface="Comic Sans MS"/>
        <a:ea typeface="ＭＳ Ｐゴシック"/>
        <a:cs typeface="ＭＳ Ｐゴシック"/>
      </a:majorFont>
      <a:minorFont>
        <a:latin typeface="Comic Sans MS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1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charset="0"/>
            <a:ea typeface="ＭＳ Ｐゴシック" charset="-128"/>
            <a:cs typeface="ＭＳ Ｐゴシック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1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charset="0"/>
            <a:ea typeface="ＭＳ Ｐゴシック" charset="-128"/>
            <a:cs typeface="ＭＳ Ｐゴシック" charset="-128"/>
          </a:defRPr>
        </a:defPPr>
      </a:lstStyle>
    </a:lnDef>
  </a:objectDefaults>
  <a:extraClrSchemeLst>
    <a:extraClrScheme>
      <a:clrScheme name="Crayons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9_Crayons">
  <a:themeElements>
    <a:clrScheme name="Crayons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Crayons">
      <a:majorFont>
        <a:latin typeface="Comic Sans MS"/>
        <a:ea typeface="ＭＳ Ｐゴシック"/>
        <a:cs typeface="ＭＳ Ｐゴシック"/>
      </a:majorFont>
      <a:minorFont>
        <a:latin typeface="Comic Sans MS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1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charset="0"/>
            <a:ea typeface="ＭＳ Ｐゴシック" charset="-128"/>
            <a:cs typeface="ＭＳ Ｐゴシック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1" i="0" u="none" strike="noStrike" cap="none" normalizeH="0" baseline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charset="0"/>
            <a:ea typeface="ＭＳ Ｐゴシック" charset="-128"/>
            <a:cs typeface="ＭＳ Ｐゴシック" charset="-128"/>
          </a:defRPr>
        </a:defPPr>
      </a:lstStyle>
    </a:lnDef>
  </a:objectDefaults>
  <a:extraClrSchemeLst>
    <a:extraClrScheme>
      <a:clrScheme name="Crayons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Origin.thmx</Template>
  <TotalTime>33837</TotalTime>
  <Words>1268</Words>
  <Application>Microsoft Office PowerPoint</Application>
  <PresentationFormat>On-screen Show (4:3)</PresentationFormat>
  <Paragraphs>316</Paragraphs>
  <Slides>30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30</vt:i4>
      </vt:variant>
    </vt:vector>
  </HeadingPairs>
  <TitlesOfParts>
    <vt:vector size="47" baseType="lpstr">
      <vt:lpstr>ＭＳ Ｐゴシック</vt:lpstr>
      <vt:lpstr>ＭＳ Ｐゴシック</vt:lpstr>
      <vt:lpstr>ＭＳ Ｐ明朝</vt:lpstr>
      <vt:lpstr>Arial</vt:lpstr>
      <vt:lpstr>Cambria Math</vt:lpstr>
      <vt:lpstr>Comic Sans MS</vt:lpstr>
      <vt:lpstr>Georgia</vt:lpstr>
      <vt:lpstr>Symbol</vt:lpstr>
      <vt:lpstr>Times New Roman</vt:lpstr>
      <vt:lpstr>Wingdings</vt:lpstr>
      <vt:lpstr>Wingdings 2</vt:lpstr>
      <vt:lpstr>Crayons</vt:lpstr>
      <vt:lpstr>1_Civic</vt:lpstr>
      <vt:lpstr>1_Crayons</vt:lpstr>
      <vt:lpstr>2_Crayons</vt:lpstr>
      <vt:lpstr>4_Crayons</vt:lpstr>
      <vt:lpstr>9_Crayons</vt:lpstr>
      <vt:lpstr>RD6:  January 2014 Status Report and Funding Request</vt:lpstr>
      <vt:lpstr>Overview</vt:lpstr>
      <vt:lpstr>Principle Focus of “Consortium” Research</vt:lpstr>
      <vt:lpstr>Fermilab Test Beam Facility</vt:lpstr>
      <vt:lpstr>MT6 1A – Minidrift GEM chamber</vt:lpstr>
      <vt:lpstr>MT6 1A:  Mini-Drift Principle Works.</vt:lpstr>
      <vt:lpstr>MT6 2A and 2B</vt:lpstr>
      <vt:lpstr>MT6-2A  3-coordinate readout</vt:lpstr>
      <vt:lpstr>MT6 2A</vt:lpstr>
      <vt:lpstr>MT6 – 2B  Large Area Tracking Chambers</vt:lpstr>
      <vt:lpstr>“Stereo Compass”</vt:lpstr>
      <vt:lpstr>Some Results on Large Compass-Style Chamber</vt:lpstr>
      <vt:lpstr>PowerPoint Presentation</vt:lpstr>
      <vt:lpstr>Zig-Zags (aka Chevrons)</vt:lpstr>
      <vt:lpstr>Zig-Zag Results</vt:lpstr>
      <vt:lpstr>MT6 2D:  RICH Detector</vt:lpstr>
      <vt:lpstr>Number of Pads Included in the Fit:</vt:lpstr>
      <vt:lpstr>Radii Results:</vt:lpstr>
      <vt:lpstr>Radius &amp; Width Matches Expectation.</vt:lpstr>
      <vt:lpstr>PID to 60 GeV w/ better position resolution</vt:lpstr>
      <vt:lpstr>Next Steps:  Core Research</vt:lpstr>
      <vt:lpstr>Next Steps:  New Ideas</vt:lpstr>
      <vt:lpstr>“Full Disclosure”</vt:lpstr>
      <vt:lpstr>Summary</vt:lpstr>
      <vt:lpstr>PowerPoint Presentation</vt:lpstr>
      <vt:lpstr>Collaboration Status:  Mug Shots</vt:lpstr>
      <vt:lpstr>Also U. Va, Yale, BNL, Fla. Tech</vt:lpstr>
      <vt:lpstr>Test Beam History</vt:lpstr>
      <vt:lpstr>Charge Spectrum from “Used” Pads:</vt:lpstr>
      <vt:lpstr>FTBF Known Beam Parameters</vt:lpstr>
    </vt:vector>
  </TitlesOfParts>
  <Company>京都大学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Naohito Saito</dc:creator>
  <cp:lastModifiedBy>Thomas K Hemmick</cp:lastModifiedBy>
  <cp:revision>545</cp:revision>
  <cp:lastPrinted>2013-10-09T09:05:35Z</cp:lastPrinted>
  <dcterms:created xsi:type="dcterms:W3CDTF">2011-05-04T21:17:55Z</dcterms:created>
  <dcterms:modified xsi:type="dcterms:W3CDTF">2014-01-13T09:51:11Z</dcterms:modified>
</cp:coreProperties>
</file>